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9" r:id="rId5"/>
    <p:sldId id="271" r:id="rId6"/>
    <p:sldId id="273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70" r:id="rId17"/>
    <p:sldId id="268" r:id="rId18"/>
    <p:sldId id="272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B571-DC4A-4AA5-A200-4696DAB526C3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79B7-605D-4457-947C-144219ABF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805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B571-DC4A-4AA5-A200-4696DAB526C3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79B7-605D-4457-947C-144219ABF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987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B571-DC4A-4AA5-A200-4696DAB526C3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79B7-605D-4457-947C-144219ABF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050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B571-DC4A-4AA5-A200-4696DAB526C3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79B7-605D-4457-947C-144219ABF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84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B571-DC4A-4AA5-A200-4696DAB526C3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79B7-605D-4457-947C-144219ABF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63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B571-DC4A-4AA5-A200-4696DAB526C3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79B7-605D-4457-947C-144219ABF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472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B571-DC4A-4AA5-A200-4696DAB526C3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79B7-605D-4457-947C-144219ABF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55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B571-DC4A-4AA5-A200-4696DAB526C3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79B7-605D-4457-947C-144219ABF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429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B571-DC4A-4AA5-A200-4696DAB526C3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79B7-605D-4457-947C-144219ABF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38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B571-DC4A-4AA5-A200-4696DAB526C3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79B7-605D-4457-947C-144219ABF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913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5B571-DC4A-4AA5-A200-4696DAB526C3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79B7-605D-4457-947C-144219ABF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303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5B571-DC4A-4AA5-A200-4696DAB526C3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A79B7-605D-4457-947C-144219ABF7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30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Архитектура Древнего Китая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Преподаватель ДШИ им.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А.К.Лядова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Верховых Анна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323179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7078" y="-405684"/>
            <a:ext cx="3932237" cy="1600200"/>
          </a:xfrm>
        </p:spPr>
        <p:txBody>
          <a:bodyPr/>
          <a:lstStyle/>
          <a:p>
            <a:pPr algn="ctr"/>
            <a:r>
              <a:rPr lang="ru-RU" dirty="0"/>
              <a:t>Древний город «</a:t>
            </a:r>
            <a:r>
              <a:rPr lang="ru-RU" dirty="0" err="1"/>
              <a:t>Лицзян</a:t>
            </a:r>
            <a:r>
              <a:rPr lang="ru-RU" dirty="0"/>
              <a:t>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76" y="1180776"/>
            <a:ext cx="6384299" cy="4788224"/>
          </a:xfrm>
        </p:spPr>
      </p:pic>
    </p:spTree>
    <p:extLst>
      <p:ext uri="{BB962C8B-B14F-4D97-AF65-F5344CB8AC3E}">
        <p14:creationId xmlns:p14="http://schemas.microsoft.com/office/powerpoint/2010/main" val="391985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2684" y="-405685"/>
            <a:ext cx="3932237" cy="160020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Великая Китайская Стена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528" y="1405059"/>
            <a:ext cx="8403114" cy="3636641"/>
          </a:xfrm>
        </p:spPr>
      </p:pic>
    </p:spTree>
    <p:extLst>
      <p:ext uri="{BB962C8B-B14F-4D97-AF65-F5344CB8AC3E}">
        <p14:creationId xmlns:p14="http://schemas.microsoft.com/office/powerpoint/2010/main" val="139821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7663" y="180304"/>
            <a:ext cx="5445102" cy="3811588"/>
          </a:xfrm>
        </p:spPr>
        <p:txBody>
          <a:bodyPr>
            <a:normAutofit/>
          </a:bodyPr>
          <a:lstStyle/>
          <a:p>
            <a:r>
              <a:rPr lang="ru-RU" sz="2400" dirty="0"/>
              <a:t>Виды древних китайских сооружений очень многообразны :                                         это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7489" y="1716766"/>
            <a:ext cx="379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Садовые Сооружения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3" y="2543827"/>
            <a:ext cx="6272012" cy="39863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5" y="518889"/>
            <a:ext cx="5209505" cy="347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7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62" y="2910321"/>
            <a:ext cx="5309609" cy="356345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20207" y="1003191"/>
            <a:ext cx="3076010" cy="733330"/>
          </a:xfrm>
        </p:spPr>
        <p:txBody>
          <a:bodyPr>
            <a:noAutofit/>
          </a:bodyPr>
          <a:lstStyle/>
          <a:p>
            <a:r>
              <a:rPr lang="ru-RU" sz="3200" dirty="0"/>
              <a:t>Могилы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430" y="2743200"/>
            <a:ext cx="5595870" cy="373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4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3727" y="559202"/>
            <a:ext cx="1478408" cy="428223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Дома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27" y="2013754"/>
            <a:ext cx="5941454" cy="39609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80" y="2300110"/>
            <a:ext cx="5116493" cy="338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33" y="760133"/>
            <a:ext cx="4156505" cy="259453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0813" y="3668814"/>
            <a:ext cx="4275527" cy="2648508"/>
          </a:xfrm>
        </p:spPr>
        <p:txBody>
          <a:bodyPr>
            <a:noAutofit/>
          </a:bodyPr>
          <a:lstStyle/>
          <a:p>
            <a:r>
              <a:rPr lang="ru-RU" sz="2800" dirty="0"/>
              <a:t>Тем не менее они обладают характерной особенностью , которая так или иначе сближает их друг с другом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282" y="3436882"/>
            <a:ext cx="5120782" cy="28804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907" y="592577"/>
            <a:ext cx="3465533" cy="231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9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465620"/>
            <a:ext cx="6172200" cy="397666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33181" y="4615637"/>
            <a:ext cx="9513115" cy="1776743"/>
          </a:xfrm>
        </p:spPr>
        <p:txBody>
          <a:bodyPr>
            <a:noAutofit/>
          </a:bodyPr>
          <a:lstStyle/>
          <a:p>
            <a:r>
              <a:rPr lang="ru-RU" sz="2800" dirty="0"/>
              <a:t>Архитектура Древнего Китая отличается целостной композицией построек, которые объединяются в единый комплекс, состоящий из множества сооружений.</a:t>
            </a:r>
          </a:p>
        </p:txBody>
      </p:sp>
    </p:spTree>
    <p:extLst>
      <p:ext uri="{BB962C8B-B14F-4D97-AF65-F5344CB8AC3E}">
        <p14:creationId xmlns:p14="http://schemas.microsoft.com/office/powerpoint/2010/main" val="143476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7" y="504324"/>
            <a:ext cx="4954588" cy="330305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2617" y="4007003"/>
            <a:ext cx="4772025" cy="1168199"/>
          </a:xfrm>
        </p:spPr>
        <p:txBody>
          <a:bodyPr>
            <a:noAutofit/>
          </a:bodyPr>
          <a:lstStyle/>
          <a:p>
            <a:r>
              <a:rPr lang="ru-RU" sz="2000" dirty="0"/>
              <a:t>Отдельно стоящие здания в этой стране до сих пор большая редкость: дворцы и частные дома всегда окружены вспомогательными строениями. Причем дворовые постройки абсолютно симметричны и равномерно удалены от главного здания.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73" y="2871988"/>
            <a:ext cx="4838131" cy="321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8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94" y="229651"/>
            <a:ext cx="4640835" cy="617231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8942" y="961698"/>
            <a:ext cx="4826024" cy="4907290"/>
          </a:xfrm>
        </p:spPr>
        <p:txBody>
          <a:bodyPr>
            <a:noAutofit/>
          </a:bodyPr>
          <a:lstStyle/>
          <a:p>
            <a:r>
              <a:rPr lang="ru-RU" sz="2800" dirty="0"/>
              <a:t>Архитектура Древнего мира широко использует для украшения жилищ различные естественные красители, Китай также не является исключением. Крыши дворцов, как правило, покрывали золотистой глазурованной черепицей, карнизы красили сине-зеленой краской, стены и столбы - с красноватым оттенком </a:t>
            </a:r>
          </a:p>
        </p:txBody>
      </p:sp>
    </p:spTree>
    <p:extLst>
      <p:ext uri="{BB962C8B-B14F-4D97-AF65-F5344CB8AC3E}">
        <p14:creationId xmlns:p14="http://schemas.microsoft.com/office/powerpoint/2010/main" val="325738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9316" y="4283334"/>
            <a:ext cx="4591721" cy="923501"/>
          </a:xfrm>
        </p:spPr>
        <p:txBody>
          <a:bodyPr>
            <a:noAutofit/>
          </a:bodyPr>
          <a:lstStyle/>
          <a:p>
            <a:r>
              <a:rPr lang="ru-RU" sz="2400" dirty="0"/>
              <a:t>Архитекторы Китая были одновременно строителями, мыслителями и поэтами с обостренным и возвышенным чувством природы и всего живого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979" y="1643731"/>
            <a:ext cx="6172200" cy="330175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" y="721217"/>
            <a:ext cx="4929746" cy="277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6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1" b="18651"/>
          <a:stretch>
            <a:fillRect/>
          </a:stretch>
        </p:blipFill>
        <p:spPr>
          <a:xfrm>
            <a:off x="4282584" y="3189875"/>
            <a:ext cx="4645495" cy="36681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0347" y="473548"/>
            <a:ext cx="3932237" cy="3811588"/>
          </a:xfrm>
        </p:spPr>
        <p:txBody>
          <a:bodyPr>
            <a:noAutofit/>
          </a:bodyPr>
          <a:lstStyle/>
          <a:p>
            <a:r>
              <a:rPr lang="ru-RU" sz="2800" dirty="0"/>
              <a:t>Внешний облик построек может быть самым различным, однако, архитектура Древнего Китая объединена общими эстетическими устремлениями и строительными идеями, присущими только этой нации.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17" y="473548"/>
            <a:ext cx="5068325" cy="31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7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9413" y="764560"/>
            <a:ext cx="7413929" cy="497351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693684"/>
            <a:ext cx="4553084" cy="1391580"/>
          </a:xfrm>
        </p:spPr>
        <p:txBody>
          <a:bodyPr>
            <a:noAutofit/>
          </a:bodyPr>
          <a:lstStyle/>
          <a:p>
            <a:r>
              <a:rPr lang="ru-RU" sz="2800" dirty="0"/>
              <a:t>Все дворцы и жилые комплексы были построены так, как будто они являются продолжением ландшафта.</a:t>
            </a:r>
          </a:p>
        </p:txBody>
      </p:sp>
    </p:spTree>
    <p:extLst>
      <p:ext uri="{BB962C8B-B14F-4D97-AF65-F5344CB8AC3E}">
        <p14:creationId xmlns:p14="http://schemas.microsoft.com/office/powerpoint/2010/main" val="345247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8700" y="1812022"/>
            <a:ext cx="6548964" cy="436427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5471" y="3868026"/>
            <a:ext cx="4816699" cy="1567444"/>
          </a:xfrm>
        </p:spPr>
        <p:txBody>
          <a:bodyPr>
            <a:noAutofit/>
          </a:bodyPr>
          <a:lstStyle/>
          <a:p>
            <a:r>
              <a:rPr lang="ru-RU" sz="2000" dirty="0"/>
              <a:t>Естественная взаимосвязь архитектуры и пейзажа даже описывалась в многочисленных трактатах, которые были свойственны тому времени. В древних памятниках китайской архитектуры запечатлена вся история этой удивительной страны. Уникальные шедевры зодчества, созданные много столетий назад, поражают своим совершенством и гармоничностью.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36" y="359647"/>
            <a:ext cx="4859898" cy="323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5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4411" y="741757"/>
            <a:ext cx="7074720" cy="484531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249" y="741757"/>
            <a:ext cx="4643236" cy="1664594"/>
          </a:xfrm>
        </p:spPr>
        <p:txBody>
          <a:bodyPr>
            <a:noAutofit/>
          </a:bodyPr>
          <a:lstStyle/>
          <a:p>
            <a:r>
              <a:rPr lang="ru-RU" sz="2400" dirty="0"/>
              <a:t>Любое культурное наследие можно разделить на несколько периодов. С 1949 года начинается современная история такой страны, как Китай. Архитектура этого времени терпит существенные изменения. Основа всех перемен заключается в дуновении европейских традиций.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77569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4679" y="333561"/>
            <a:ext cx="4772025" cy="5974959"/>
          </a:xfrm>
        </p:spPr>
        <p:txBody>
          <a:bodyPr>
            <a:noAutofit/>
          </a:bodyPr>
          <a:lstStyle/>
          <a:p>
            <a:r>
              <a:rPr lang="ru-RU" sz="2400" dirty="0"/>
              <a:t>Таким образом, государством с необычайно большим наследием является современный Китай. Архитектура его наряду с другими ответвлениями культуры за многие тысячелетия совершенствовалась. Изящество и красота, а также какая-то особенная легкость присутствуют в каждом строении, каким бы массивным оно ни было. Потребуется много времени, чтобы перечислить все те шедевры, которые Поднебесная подарила миру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9423" y="3538990"/>
            <a:ext cx="5265425" cy="31523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97" y="166672"/>
            <a:ext cx="5389551" cy="337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10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503219"/>
            <a:ext cx="4127383" cy="4127504"/>
          </a:xfrm>
        </p:spPr>
        <p:txBody>
          <a:bodyPr>
            <a:noAutofit/>
          </a:bodyPr>
          <a:lstStyle/>
          <a:p>
            <a:r>
              <a:rPr lang="ru-RU" sz="2400" dirty="0"/>
              <a:t>Наиболее типичная конструкция дома – каркасно-столбовая, для ее создания использовалась древесина. На глинобитную платформу устанавливались столбы из дерева, затем на них крепились поперечные балки. Сверху дом покрывала черепичная крыша.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28" y="435496"/>
            <a:ext cx="6577326" cy="3786660"/>
          </a:xfrm>
        </p:spPr>
      </p:pic>
      <p:sp>
        <p:nvSpPr>
          <p:cNvPr id="9" name="TextBox 8"/>
          <p:cNvSpPr txBox="1"/>
          <p:nvPr/>
        </p:nvSpPr>
        <p:spPr>
          <a:xfrm>
            <a:off x="1442906" y="4911213"/>
            <a:ext cx="8850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Прочность построек обеспечивалась благодаря столбам, поэтому многие постройки выдержали многочисленные землетрясения. К примеру:</a:t>
            </a:r>
          </a:p>
        </p:txBody>
      </p:sp>
    </p:spTree>
    <p:extLst>
      <p:ext uri="{BB962C8B-B14F-4D97-AF65-F5344CB8AC3E}">
        <p14:creationId xmlns:p14="http://schemas.microsoft.com/office/powerpoint/2010/main" val="336576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1728" y="129784"/>
            <a:ext cx="3932237" cy="3811588"/>
          </a:xfrm>
        </p:spPr>
        <p:txBody>
          <a:bodyPr>
            <a:normAutofit/>
          </a:bodyPr>
          <a:lstStyle/>
          <a:p>
            <a:r>
              <a:rPr lang="ru-RU" sz="1800" dirty="0"/>
              <a:t>В провинции </a:t>
            </a:r>
            <a:r>
              <a:rPr lang="ru-RU" sz="1800" dirty="0" err="1"/>
              <a:t>Шаньси</a:t>
            </a:r>
            <a:r>
              <a:rPr lang="ru-RU" sz="1800" dirty="0"/>
              <a:t> до сих пор сохранился деревянный буддийский храм, высота которого превышает 60 метров. Эта пагода построена почти 900 лет назад, но сохранилась до наших дней.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193" y="1418086"/>
            <a:ext cx="9914733" cy="5310130"/>
          </a:xfrm>
        </p:spPr>
      </p:pic>
    </p:spTree>
    <p:extLst>
      <p:ext uri="{BB962C8B-B14F-4D97-AF65-F5344CB8AC3E}">
        <p14:creationId xmlns:p14="http://schemas.microsoft.com/office/powerpoint/2010/main" val="8078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28" y="291997"/>
            <a:ext cx="6751327" cy="610041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8780" y="291997"/>
            <a:ext cx="4630357" cy="6100412"/>
          </a:xfrm>
        </p:spPr>
        <p:txBody>
          <a:bodyPr>
            <a:normAutofit/>
          </a:bodyPr>
          <a:lstStyle/>
          <a:p>
            <a:r>
              <a:rPr lang="ru-RU" sz="2800" dirty="0"/>
              <a:t>Архитектура Древнего Китая имеет характерные черты, присущие только этой стране. Например, крыши зданий всегда выполнялись вогнутой формы. На карнизах и балках обычно вырезали рисунки растений и животных. Подобные узоры и орнаменты украшали также деревянные столбы, двери и окна.</a:t>
            </a:r>
          </a:p>
        </p:txBody>
      </p:sp>
    </p:spTree>
    <p:extLst>
      <p:ext uri="{BB962C8B-B14F-4D97-AF65-F5344CB8AC3E}">
        <p14:creationId xmlns:p14="http://schemas.microsoft.com/office/powerpoint/2010/main" val="29795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918" y="2485820"/>
            <a:ext cx="5699523" cy="379597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938" y="4437881"/>
            <a:ext cx="4553084" cy="1843910"/>
          </a:xfrm>
        </p:spPr>
        <p:txBody>
          <a:bodyPr>
            <a:normAutofit fontScale="47500" lnSpcReduction="20000"/>
          </a:bodyPr>
          <a:lstStyle/>
          <a:p>
            <a:r>
              <a:rPr lang="ru-RU" sz="5100" dirty="0"/>
              <a:t>Величественные полы в древних дворцах устилали белым и темным мрамором, что придавало им </a:t>
            </a:r>
            <a:r>
              <a:rPr lang="ru-RU" sz="5100" dirty="0" err="1"/>
              <a:t>контрасность</a:t>
            </a:r>
            <a:r>
              <a:rPr lang="ru-RU" sz="5100" dirty="0"/>
              <a:t> и монументальность</a:t>
            </a:r>
            <a:r>
              <a:rPr lang="ru-RU" dirty="0"/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3" y="916790"/>
            <a:ext cx="5011814" cy="333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4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771" y="361643"/>
            <a:ext cx="6172200" cy="329184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0965" y="3866884"/>
            <a:ext cx="4437174" cy="685800"/>
          </a:xfrm>
        </p:spPr>
        <p:txBody>
          <a:bodyPr>
            <a:noAutofit/>
          </a:bodyPr>
          <a:lstStyle/>
          <a:p>
            <a:r>
              <a:rPr lang="ru-RU" sz="2800" dirty="0"/>
              <a:t>Выдающиеся образцы древней китайской архитектуры ,такие как 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828" y="2295259"/>
            <a:ext cx="62865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3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1141" y="-650383"/>
            <a:ext cx="3932237" cy="1600200"/>
          </a:xfrm>
        </p:spPr>
        <p:txBody>
          <a:bodyPr/>
          <a:lstStyle/>
          <a:p>
            <a:r>
              <a:rPr lang="ru-RU" dirty="0"/>
              <a:t>Дворец « </a:t>
            </a:r>
            <a:r>
              <a:rPr lang="ru-RU" dirty="0" err="1"/>
              <a:t>Гугун</a:t>
            </a:r>
            <a:r>
              <a:rPr lang="ru-RU" dirty="0"/>
              <a:t> 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5" y="1068147"/>
            <a:ext cx="6895542" cy="4578640"/>
          </a:xfrm>
        </p:spPr>
      </p:pic>
    </p:spTree>
    <p:extLst>
      <p:ext uri="{BB962C8B-B14F-4D97-AF65-F5344CB8AC3E}">
        <p14:creationId xmlns:p14="http://schemas.microsoft.com/office/powerpoint/2010/main" val="92647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8146" y="-605307"/>
            <a:ext cx="4450053" cy="1600200"/>
          </a:xfrm>
        </p:spPr>
        <p:txBody>
          <a:bodyPr/>
          <a:lstStyle/>
          <a:p>
            <a:pPr algn="ctr"/>
            <a:r>
              <a:rPr lang="ru-RU" dirty="0"/>
              <a:t>Храм « Неба 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12" y="1236372"/>
            <a:ext cx="7067319" cy="4713846"/>
          </a:xfrm>
        </p:spPr>
      </p:pic>
    </p:spTree>
    <p:extLst>
      <p:ext uri="{BB962C8B-B14F-4D97-AF65-F5344CB8AC3E}">
        <p14:creationId xmlns:p14="http://schemas.microsoft.com/office/powerpoint/2010/main" val="145643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509</Words>
  <Application>Microsoft Office PowerPoint</Application>
  <PresentationFormat>Широкоэкранный</PresentationFormat>
  <Paragraphs>28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Архитектура Древнего Китая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Дворец « Гугун »</vt:lpstr>
      <vt:lpstr>Храм « Неба »</vt:lpstr>
      <vt:lpstr>Древний город «Лицзян»</vt:lpstr>
      <vt:lpstr>Великая Китайская Стена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Архитектура Древнего Китая</dc:title>
  <dc:creator>Дарья Калашникова</dc:creator>
  <cp:lastModifiedBy>андрей верховых</cp:lastModifiedBy>
  <cp:revision>16</cp:revision>
  <dcterms:created xsi:type="dcterms:W3CDTF">2019-02-19T03:44:03Z</dcterms:created>
  <dcterms:modified xsi:type="dcterms:W3CDTF">2019-03-03T10:42:59Z</dcterms:modified>
</cp:coreProperties>
</file>