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95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210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824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7023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859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743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74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8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0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97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2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53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26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23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80BD8-8EEA-4D89-B0E8-02DD19E0518E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FB88CA-A5A7-4EF3-A303-349F2792A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9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BCCF0-1B0D-7A22-1450-3F5B67D616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Павел Андреевич Федотов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863A8-1DB7-6222-5FB0-C2E84F5AA5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Подготовил: преподаватель МБУ ДО ДШИ им. А.К. Лядова</a:t>
            </a:r>
          </a:p>
          <a:p>
            <a:r>
              <a:rPr lang="ru-RU" dirty="0"/>
              <a:t>Верховых А.В.</a:t>
            </a:r>
          </a:p>
        </p:txBody>
      </p:sp>
    </p:spTree>
    <p:extLst>
      <p:ext uri="{BB962C8B-B14F-4D97-AF65-F5344CB8AC3E}">
        <p14:creationId xmlns:p14="http://schemas.microsoft.com/office/powerpoint/2010/main" val="191451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4C79BE-40F4-AB32-B9F9-C3C1C08A77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3782" y="887768"/>
            <a:ext cx="4716902" cy="471690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1D2B198-5EA8-53C4-15F2-F8C01311A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2704" y="452761"/>
            <a:ext cx="5111319" cy="623679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Федотов П. А. Родился в Москве 1815 года, 22 июня в семье служащего армии (при Екатерине II). В 11 лет был отправлен отцом в Первый Московский кадетский корпус. В 1830 году был произведён в унтер-офицеры, а в 1832 году—в фельдфебели, в том же году и закончил курс с отличием, в свободное время от учёбы будущий художник увлекался рисованием. Первыми рисунками художника были карикатуры на товарищей, самого себя, корпусной начальство. В основном художник пользовался акварелью и карандашами. Хорошо зная черты лица и фигуру князя Михаила Павловича, Федотов рисовал его портреты, которые охотно покупались продавцами картин. </a:t>
            </a:r>
          </a:p>
        </p:txBody>
      </p:sp>
    </p:spTree>
    <p:extLst>
      <p:ext uri="{BB962C8B-B14F-4D97-AF65-F5344CB8AC3E}">
        <p14:creationId xmlns:p14="http://schemas.microsoft.com/office/powerpoint/2010/main" val="264985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294C8E9-2B37-700C-5356-3A2F10BA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820" y="386850"/>
            <a:ext cx="11079496" cy="2131761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Летом 1837 года великий князь вернулся Санкт-Петербург из-за после лечения, посетил Красносельский лагерь, где гвардейцы встретили его овацией. Встреча великого князя с военными произвела на Федотов а большое впечатление, и всего лишь через 3 месяца он написал акварельную картину « Встреча великого князя» Картина была показана князю, за что художник получил в награду бриллиантовый перстень. После этого художник начал картину «Освящение знамён в Зимнем дворце, обновлённым после пожара».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C217AB4-BC59-1918-5AF6-BF4D1C2F2F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75" y="2819801"/>
            <a:ext cx="4184650" cy="3139272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C55C6AE-B4E9-4E79-4099-3E4A774149E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86420" y="3256547"/>
            <a:ext cx="6097424" cy="213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2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3D9ABD4-E66C-22C0-9AEE-3B51BF39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66331"/>
            <a:ext cx="10774696" cy="1296140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По имевшимся наброскам в альбоме Федотов написал маслом две картины «Свежий кавалер» ( в 1848 — второй вариант названия: «Утро чиновника, получившего первый крест») и «Разборчивая невеста» (1847 по сюжету басни Крылова)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3A7820C4-9EE1-4897-19D0-DE748F3EF6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6241" y="1594319"/>
            <a:ext cx="3676275" cy="4595344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6F46C783-F34D-844D-7B8C-552E2BDE1A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66300" y="1948648"/>
            <a:ext cx="5653272" cy="424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0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86755E6-C3A0-9596-382C-689E9C95F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790" y="401052"/>
            <a:ext cx="4039340" cy="5759115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Советом Академии Федотов был выдвинут на звании академика и получил денежное пособие, что позволило ему продолжить начатую картину «Сватовство майора»(1848,1851— второй вариант названия). Эта картина была готова к академической выставке в 1848 году, на которой так же появились работы «Свежим кавалером» и «Разборчивая невестой». (На данный момент все три картины находятся в Третьяковской галерее, в Москве)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DCC0ED8-F136-7E03-1C79-ABF6FDFA27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8150" y="1065321"/>
            <a:ext cx="6474288" cy="44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50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1EC9AE-E06E-1932-0DE2-1E0A8634C7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431131"/>
            <a:ext cx="4796590" cy="599573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EDA96FA-5828-3C2D-8008-E39EDBAE9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17757"/>
            <a:ext cx="4463249" cy="435133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Важное место в творчестве Федотова заняли портреты, в которых ирония уступала место светлому, созерцательному лиризму. Среди них выделяется «Портрет Надежды Павловны Жданович, в замужестве Вернер, за клавесином» (1849 г) </a:t>
            </a:r>
          </a:p>
        </p:txBody>
      </p:sp>
    </p:spTree>
    <p:extLst>
      <p:ext uri="{BB962C8B-B14F-4D97-AF65-F5344CB8AC3E}">
        <p14:creationId xmlns:p14="http://schemas.microsoft.com/office/powerpoint/2010/main" val="2457981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6DC4BB-42DD-C98F-7FC4-F53170BA92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3177" y="715369"/>
            <a:ext cx="4015438" cy="501929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6E12AD5-C02A-915A-D29B-F8061A2E4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41033"/>
            <a:ext cx="4409983" cy="52359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Принципиальность художника наряду с сатирической направленностью его творчества вызывала повышенное внимание цензуры, От Федотов а начали отворачиваться меценаты, ранее благоволившие ему. На картине «Вдовушка» (1851,1852— второй вариант названия) на картине изображён образ привлекательной молодой девушки, постигнутой великим несчастьем — потерей любимого мужа— полон сожаления об утраченном счастье.</a:t>
            </a:r>
          </a:p>
        </p:txBody>
      </p:sp>
    </p:spTree>
    <p:extLst>
      <p:ext uri="{BB962C8B-B14F-4D97-AF65-F5344CB8AC3E}">
        <p14:creationId xmlns:p14="http://schemas.microsoft.com/office/powerpoint/2010/main" val="319331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032F63-3EED-EA91-7B8F-EE3E67F796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3347" y="2057708"/>
            <a:ext cx="5382127" cy="3887171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21DF1B89-BCC6-A21A-1B16-8140E737C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347" y="336885"/>
            <a:ext cx="10876703" cy="199696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Незавершённые картины Федотова — это «Анкор, ещё анкор!»(1852 г) и картина «Игроки» (1852г) полные чувства фатального абсурда бытия и мыслей о бессмысленности человеческого существования, предвосхищающих тему абсурда в искусстве.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2FAAE2-777E-329C-7FB9-0107F8EE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57708"/>
            <a:ext cx="6030689" cy="38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3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A81179-3C52-0ABA-7E92-D58482F929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1" y="766837"/>
            <a:ext cx="4333510" cy="5410126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89F3160-CA90-9115-B037-1B3C994EB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579" y="766836"/>
            <a:ext cx="5418221" cy="5650005"/>
          </a:xfr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Весной 1852 года у Федотова появились признаки острого психического расстройства. Его поведение отличались странность. Вскоре Академию известили из полиции, что « при части содержится сумасшедший, который говорит, что он художник Федотов». Друзья и начальство Академии поместили Федотова в одну из частных петербургских лечебниц для душевнобольных, а царь пожаловался на его содержание 500 рублей</a:t>
            </a:r>
            <a:r>
              <a:rPr lang="ru-RU" b="0" i="0" dirty="0">
                <a:solidFill>
                  <a:schemeClr val="tx1"/>
                </a:solidFill>
                <a:effectLst/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Федотов  умер 14 ноября 1852 года. Похоронен на Смоленском православном кладбище.</a:t>
            </a:r>
          </a:p>
        </p:txBody>
      </p:sp>
    </p:spTree>
    <p:extLst>
      <p:ext uri="{BB962C8B-B14F-4D97-AF65-F5344CB8AC3E}">
        <p14:creationId xmlns:p14="http://schemas.microsoft.com/office/powerpoint/2010/main" val="151125495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</TotalTime>
  <Words>534</Words>
  <Application>Microsoft Office PowerPoint</Application>
  <PresentationFormat>Широкоэкранный</PresentationFormat>
  <Paragraphs>11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Аспект</vt:lpstr>
      <vt:lpstr>Павел Андреевич Федотов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Павел Андреевич Федотов</dc:title>
  <dc:creator>андрей верховых</dc:creator>
  <cp:lastModifiedBy>андрей верховых</cp:lastModifiedBy>
  <cp:revision>1</cp:revision>
  <dcterms:created xsi:type="dcterms:W3CDTF">2022-12-09T09:40:54Z</dcterms:created>
  <dcterms:modified xsi:type="dcterms:W3CDTF">2022-12-09T10:18:05Z</dcterms:modified>
</cp:coreProperties>
</file>