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7" r:id="rId2"/>
    <p:sldId id="260" r:id="rId3"/>
    <p:sldId id="261" r:id="rId4"/>
    <p:sldId id="264" r:id="rId5"/>
    <p:sldId id="262" r:id="rId6"/>
    <p:sldId id="265" r:id="rId7"/>
    <p:sldId id="266" r:id="rId8"/>
    <p:sldId id="267" r:id="rId9"/>
    <p:sldId id="269" r:id="rId10"/>
    <p:sldId id="270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145E-0987-40A6-B375-A82B7FC74B81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FF277-6AA1-40E3-B112-4480A20C9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6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FF277-6AA1-40E3-B112-4480A20C989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93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9BF00DA-62A5-4DA1-AAFD-926A92E6B528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BC4CD6-662F-423B-926F-014A4C5EE0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i="1" u="sng" dirty="0"/>
              <a:t>Григорий Сорока</a:t>
            </a:r>
            <a:br>
              <a:rPr lang="ru-RU" sz="3600" b="1" i="1" u="sng" dirty="0"/>
            </a:br>
            <a:r>
              <a:rPr lang="ru-RU" sz="3600" b="1" i="1" u="sng" dirty="0"/>
              <a:t>(1823-1864)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775" y="1556792"/>
            <a:ext cx="3482449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2E8458-94B8-EC21-AA1F-9872E8742490}"/>
              </a:ext>
            </a:extLst>
          </p:cNvPr>
          <p:cNvSpPr txBox="1"/>
          <p:nvPr/>
        </p:nvSpPr>
        <p:spPr>
          <a:xfrm>
            <a:off x="323528" y="6039348"/>
            <a:ext cx="836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Подготовил преподаватель: Верховых Анна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31534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383087" cy="284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386"/>
            <a:ext cx="4383087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7" y="4293096"/>
            <a:ext cx="4383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Сорока Г.В. «Рыбаки». 1840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154596"/>
            <a:ext cx="4383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Сорока Г.В. «Вид на усадьбу Спасское». 1840.</a:t>
            </a:r>
          </a:p>
        </p:txBody>
      </p:sp>
    </p:spTree>
    <p:extLst>
      <p:ext uri="{BB962C8B-B14F-4D97-AF65-F5344CB8AC3E}">
        <p14:creationId xmlns:p14="http://schemas.microsoft.com/office/powerpoint/2010/main" val="410947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3" y="260648"/>
            <a:ext cx="88014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Последние годы жизни</a:t>
            </a:r>
          </a:p>
          <a:p>
            <a:endParaRPr lang="ru-RU" i="1" dirty="0"/>
          </a:p>
          <a:p>
            <a:r>
              <a:rPr lang="ru-RU" dirty="0"/>
              <a:t>Судьба действительно была по отношению к художнику строга, а временами беспощадна. Несмотря на попытки Венецианова «испросить для него свободу», Сорока до последних дней жизни остался крепостным. Милюков отказал ему в «вольной», запретил поездки в Санкт-Петербург, заставил ухаживать за садом.</a:t>
            </a:r>
          </a:p>
          <a:p>
            <a:endParaRPr lang="ru-RU" dirty="0"/>
          </a:p>
          <a:p>
            <a:r>
              <a:rPr lang="ru-RU" dirty="0"/>
              <a:t>Вскоре (1847) погиб Венецианов, и жизнь Григория Сороки превратилась в медленное угасание. Принудительный брак без любви с крепостной угнетал его. Он жил в деревне, писал для церкви образа, иногда обучал мальчишек рисованию.</a:t>
            </a:r>
          </a:p>
          <a:p>
            <a:endParaRPr lang="ru-RU" dirty="0"/>
          </a:p>
          <a:p>
            <a:r>
              <a:rPr lang="ru-RU" dirty="0"/>
              <a:t>В 1861 г. Сорока, за резкое выступление против своего барина был арестован и подвергнут телесному наказанию. Спустя некоторое время, его отпустили «по болезни», но что-то в нем надломилось. В мае 1864 г. его тело было обнаружено «в обжигательной избе повесившимся».</a:t>
            </a:r>
          </a:p>
          <a:p>
            <a:endParaRPr lang="ru-RU" dirty="0"/>
          </a:p>
          <a:p>
            <a:r>
              <a:rPr lang="ru-RU" dirty="0"/>
              <a:t>Так ушел из жизни один из замечательных «воспевателей» русской жизни и природы, Григорий Сорока. Ему было всего 40 лет (1823-1864). Напомню читателям: в 1861 году в России было отменено крепостное право, по сути — рабство.</a:t>
            </a:r>
          </a:p>
        </p:txBody>
      </p:sp>
    </p:spTree>
    <p:extLst>
      <p:ext uri="{BB962C8B-B14F-4D97-AF65-F5344CB8AC3E}">
        <p14:creationId xmlns:p14="http://schemas.microsoft.com/office/powerpoint/2010/main" val="281365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Судьба Григория Сороки (Васильева) была типичной для своего времени. «Васильев сын» родился в Тверской губернии и был крепостным помещика Николая Милюкова. «Сорока» — это его прозвище.</a:t>
            </a:r>
          </a:p>
          <a:p>
            <a:endParaRPr lang="ru-RU" sz="1600" i="1" dirty="0"/>
          </a:p>
          <a:p>
            <a:r>
              <a:rPr lang="ru-RU" dirty="0"/>
              <a:t>С детства мальчику нравилось рисовать. А когда юноше исполнилось восемнадцать, судьба преподнесла ему подарок: встречу с художником Алексеем Гавриловичем Венециановым. Известный художник жил по соседству с Милюковым.</a:t>
            </a:r>
          </a:p>
          <a:p>
            <a:r>
              <a:rPr lang="ru-RU" dirty="0"/>
              <a:t>Как известно, Венецианов еще с 1820-х гг. организовал в своем имении </a:t>
            </a:r>
            <a:r>
              <a:rPr lang="ru-RU" dirty="0" err="1"/>
              <a:t>Сафонково</a:t>
            </a:r>
            <a:r>
              <a:rPr lang="ru-RU" dirty="0"/>
              <a:t> школу живописи. В свою школу он брал на полное содержание мальчиков из бедных семей. Многие из них (всего учеников было около 80 человек) впоследствии составили широко известную «венецианскую школу».</a:t>
            </a:r>
          </a:p>
          <a:p>
            <a:endParaRPr lang="ru-RU" dirty="0"/>
          </a:p>
          <a:p>
            <a:r>
              <a:rPr lang="ru-RU" dirty="0"/>
              <a:t>С самых первых работ самоучка показал, что обладает незаурядным талантом. Его зарисовки крестьян убедили Венецианова, что юноша наблюдателен и хорошо разбирается в особенностях характера портретируемых им людей.</a:t>
            </a:r>
          </a:p>
        </p:txBody>
      </p:sp>
    </p:spTree>
    <p:extLst>
      <p:ext uri="{BB962C8B-B14F-4D97-AF65-F5344CB8AC3E}">
        <p14:creationId xmlns:p14="http://schemas.microsoft.com/office/powerpoint/2010/main" val="357196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39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Григорий Сорока очень любил и уважал своего учителя. Недаром первая его картина, как и первая картина самого Венецианова, </a:t>
            </a:r>
            <a:r>
              <a:rPr lang="ru-RU" b="1" i="1" dirty="0"/>
              <a:t>носит</a:t>
            </a:r>
            <a:r>
              <a:rPr lang="ru-RU" b="1" dirty="0"/>
              <a:t> название «Гумно». Хотя это была своего рода ученическая работа, но уже в ней видна огромная любовь к родному краю.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64" y="1388969"/>
            <a:ext cx="5600700" cy="48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7824" y="6237312"/>
            <a:ext cx="312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Г . 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Сорока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"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Гумно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" (1843).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7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7" y="573325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Сорока. Вид на палисадник в усадьбе Н. П. Милюкова. Около 1842.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63284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63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16632"/>
            <a:ext cx="864096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>
                <a:ln>
                  <a:noFill/>
                </a:ln>
                <a:latin typeface="Noto Serif"/>
                <a:cs typeface="Arial" pitchFamily="34" charset="0"/>
              </a:rPr>
              <a:t>Сороке принадлежит один из лучших венецианских интерьеров «кабинет в усадьбе островки», с великолепным натюрмортом на письменном столе. Наиболее удачно написаны гладко выструганные бревенчатые стены, по которым скользит мягкий дневной свет.</a:t>
            </a:r>
            <a:endParaRPr kumimoji="0" lang="ru-RU" altLang="ru-RU" sz="1600" b="1" strike="noStrike" cap="none" normalizeH="0" baseline="0" dirty="0">
              <a:ln>
                <a:noFill/>
              </a:ln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>
                <a:ln>
                  <a:noFill/>
                </a:ln>
                <a:latin typeface="Noto Serif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>
                <a:ln>
                  <a:noFill/>
                </a:ln>
                <a:latin typeface="inherit"/>
                <a:cs typeface="Arial" pitchFamily="34" charset="0"/>
              </a:rPr>
              <a:t>«Кабинет в усадьбе островки», 1844</a:t>
            </a:r>
            <a:endParaRPr kumimoji="0" lang="ru-RU" altLang="ru-RU" sz="1600" b="1" strike="noStrike" cap="none" normalizeH="0" baseline="0" dirty="0">
              <a:ln>
                <a:noFill/>
              </a:ln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strike="noStrike" cap="none" normalizeH="0" baseline="0" dirty="0">
                <a:ln>
                  <a:noFill/>
                </a:ln>
                <a:latin typeface="Noto Serif"/>
                <a:cs typeface="Arial" pitchFamily="34" charset="0"/>
              </a:rPr>
              <a:t>Этот свет с уникальным мастерством использован для характеристики не только пространства, но и фактуры предметов. На лакированной поверхности деревянной мебели он ложится легкими бликами.</a:t>
            </a:r>
          </a:p>
        </p:txBody>
      </p:sp>
      <p:pic>
        <p:nvPicPr>
          <p:cNvPr id="2050" name="Picture 2" descr="https://damy-gospoda.ru/wp-content/uploads/2018/06/Kabinet-v-usadbe-Ostrov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84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23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13B3F"/>
                </a:solidFill>
                <a:latin typeface="Roboto"/>
              </a:rPr>
              <a:t>На картине представлен вид с берега полуострова, где стоял помещичий дом, на озеро </a:t>
            </a:r>
            <a:r>
              <a:rPr lang="ru-RU" dirty="0" err="1">
                <a:solidFill>
                  <a:srgbClr val="413B3F"/>
                </a:solidFill>
                <a:latin typeface="Roboto"/>
              </a:rPr>
              <a:t>Молдино</a:t>
            </a:r>
            <a:r>
              <a:rPr lang="ru-RU" dirty="0">
                <a:solidFill>
                  <a:srgbClr val="413B3F"/>
                </a:solidFill>
                <a:latin typeface="Roboto"/>
              </a:rPr>
              <a:t> (Тверская область), остров с парком и часовней в готическом стиле, второй остров и западный берег озера. Пейзаж, изображающий вид дворянской усадьбы со сценками крепостного быта, характерен обобщенностью и пластической четкостью объемов, простотой цветовых отношений. Неподвижность воды, спокойствие неба и деревьев обостряют восприятие красоты окружающего мира. Спокойная, сдержанная фигура молодого крестьянина согласуется с тишиной самого пейзажа.</a:t>
            </a:r>
            <a:endParaRPr lang="ru-RU" dirty="0"/>
          </a:p>
        </p:txBody>
      </p:sp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4436384" y="-2232"/>
            <a:ext cx="2712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21400" b="0" i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8" name="Picture 64" descr="https://dhsh-viksa.nnov.muzkult.ru/media/2020/06/02/1255065706/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" y="2636912"/>
            <a:ext cx="73448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6371602"/>
            <a:ext cx="3396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Roboto"/>
              </a:rPr>
              <a:t>Конец 1840-х – начало 1850-х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46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6408" y="3643735"/>
            <a:ext cx="8259214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altLang="ru-RU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Этого талантливого художника отличала любовь к белому цвету, он часто включал в пейзажи людей в белой одежде, видел способность ахроматического цвета окрашиваться в зависимости от освещения. О том, что Сорока сознательно ставил перед собой колористические задачи, внимательно наблюдал изменения цвета, свидетельствуют пейзажи, изображающие разное время дня. Например, картина «Вид озера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Молдино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92929"/>
                </a:solidFill>
                <a:effectLst/>
                <a:latin typeface="Arial" pitchFamily="34" charset="0"/>
                <a:cs typeface="Arial" pitchFamily="34" charset="0"/>
              </a:rPr>
              <a:t>» (не позднее 1847 г.) представляет состояние природы при утреннем освещении.</a:t>
            </a:r>
          </a:p>
        </p:txBody>
      </p:sp>
      <p:pic>
        <p:nvPicPr>
          <p:cNvPr id="2050" name="Picture 2" descr="https://dhsh-viksa.nnov.muzkult.ru/media/2020/06/02/1255065726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046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44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04" y="288577"/>
            <a:ext cx="4608513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25585" y="288577"/>
            <a:ext cx="41399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PT Serif"/>
              </a:rPr>
              <a:t>Художник придвигает предметы вплотную к зрителю, дает рассмотреть их в мельчайших подробностях (рисунок чеканки на наперстке, золотистый штоф подушки). В зеркале, приставленном к стене, отражаются комната и сидящие за работой две женщины. Натюрморт — предметы женского рукоделия — имеет здесь повествовательный смысл, вовлечен в действие, раскрывает привычный ход жизни этого дома.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9868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-apple-system"/>
              </a:rPr>
              <a:t>Отражение в зеркале. Картина написанная в 1850 году.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2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1" y="246247"/>
            <a:ext cx="5587151" cy="512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116633"/>
            <a:ext cx="2736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Лидия Николаевна Милюкова, старшая дочь помещика Н.П. Милюкова, жила и воспитывалась в Островках — усадьбе, где на правах крепостного жил и работал Григорий Сорока. Художник А.Г. Венецианов, сосед и приятель Милюкова, часто упоминает в своих письмах о ней и ее младшей сестре, посылая приветы и выражая желание полюбоваться на кудри Елизаветы Николаевны и на косы Лидии".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0576" y="53421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555B66"/>
                </a:solidFill>
                <a:latin typeface="Noto Serif"/>
              </a:rPr>
              <a:t>Портрет </a:t>
            </a:r>
            <a:r>
              <a:rPr lang="ru-RU" dirty="0">
                <a:latin typeface="Noto Serif"/>
              </a:rPr>
              <a:t>Лидии</a:t>
            </a:r>
            <a:r>
              <a:rPr lang="ru-RU" dirty="0">
                <a:solidFill>
                  <a:srgbClr val="555B66"/>
                </a:solidFill>
                <a:latin typeface="Noto Serif"/>
              </a:rPr>
              <a:t> Николаевны Милюковой. Вторая половина 1840-х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253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822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Batang</vt:lpstr>
      <vt:lpstr>-apple-system</vt:lpstr>
      <vt:lpstr>Arial</vt:lpstr>
      <vt:lpstr>Calibri</vt:lpstr>
      <vt:lpstr>inherit</vt:lpstr>
      <vt:lpstr>Noto Serif</vt:lpstr>
      <vt:lpstr>PT Serif</vt:lpstr>
      <vt:lpstr>Roboto</vt:lpstr>
      <vt:lpstr>YS Text</vt:lpstr>
      <vt:lpstr>Аптека</vt:lpstr>
      <vt:lpstr>Григорий Сорока (1823-1864)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Григорий Сорока</dc:title>
  <dc:creator>Ромашка</dc:creator>
  <cp:lastModifiedBy>андрей верховых</cp:lastModifiedBy>
  <cp:revision>20</cp:revision>
  <dcterms:created xsi:type="dcterms:W3CDTF">2022-11-28T03:52:02Z</dcterms:created>
  <dcterms:modified xsi:type="dcterms:W3CDTF">2023-04-20T10:30:28Z</dcterms:modified>
</cp:coreProperties>
</file>