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05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4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9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4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7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2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2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92EB-FAAE-4516-94FB-6F30E74EE6D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F969D3-22E8-4024-9D76-335EEC97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1581" y="1232557"/>
            <a:ext cx="7766936" cy="1646302"/>
          </a:xfrm>
        </p:spPr>
        <p:txBody>
          <a:bodyPr/>
          <a:lstStyle/>
          <a:p>
            <a:r>
              <a:rPr lang="ru-RU" dirty="0"/>
              <a:t>КИПРЕНСКИЙ ОРЕСТ АДАМОВИЧ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071" y="3429000"/>
            <a:ext cx="6889055" cy="1096899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Подготовил преподаватель: Верховых Анна Викторовна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24" y="2788703"/>
            <a:ext cx="2704563" cy="37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68" y="2183831"/>
            <a:ext cx="629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-apple-system"/>
              </a:rPr>
              <a:t>Жизнь Кипренского тревожна. После Неаполя он не знает осёдлости, живёт то в Риме, то в Милане или Флоренции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245" y="4062882"/>
            <a:ext cx="6144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-apple-system"/>
              </a:rPr>
              <a:t>Кипренский умер в Риме в ночь на 5(17) октября 1836 года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AEB45-CC71-BB6F-2F94-9E0415C8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52" y="692496"/>
            <a:ext cx="4078415" cy="47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82"/>
            <a:ext cx="11938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Помещичий сын Орест Кипренский родился 13 марта 1782 года в поместье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Нежинское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неподалеку от Петербурга. Официально мальчик значился сыном крепостных Адама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Швальбе</a:t>
            </a:r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и Анны Гавриловой, но по факту являлся внебрачным ребенком хозяина поместья Алексея Дьяконова. Вольную грамоту бастард получил через шесть лет после рождения.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Законных отпрысков у барина не было, и вся его забота была обращена на маленького Ореста. С шести лет мальчик обучался в воспитательном училище на базе Академии художеств.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47510"/>
            <a:ext cx="11938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Окончив в 1797-м училище, юноша стал студентом Академии художеств. Его наставниками были живописец Габриэль Франсуа Дуайен и портретист Георгий Угрюмов. Под их руководством начинающий художник создал эскиз «Поклонение пастухов», сохранившийся до наших дней. Для выполнения этой работы Кипренский использовал перо, черный мел и масло.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Талантливый ученик неоднократно удостаивался наград Академии – серебряных и золотых медалей. В 1803 году Орест получил диплом, но решил остаться в стенах альма-матер еще на три года, с разрешения руководства.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12787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921" y="49418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Roboto"/>
              </a:rPr>
              <a:t>Кипренский был талантливым портретистом, умевшим показать внутренний мир своего героя, его мечты и горести. Один из его знаменитых портретов «Бедная Лиза</a:t>
            </a:r>
            <a:r>
              <a:rPr lang="ru-RU" sz="2400" dirty="0">
                <a:solidFill>
                  <a:srgbClr val="333333"/>
                </a:solidFill>
                <a:latin typeface="Roboto"/>
              </a:rPr>
              <a:t>» 1827 год</a:t>
            </a:r>
            <a:endParaRPr lang="ru-RU" sz="2400" dirty="0"/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Roboto"/>
              </a:rPr>
              <a:t> . По сюжету, бедная крестьянская девушка полюбила молодого дворянина. Он сначала отвечал ей взаимностью, но высокие чувства быстро надоели молодому человеку, и он женился на богатой старой даме. Когда Лиза узнала об этом, то не смогла вынести тяжести предательства и утопилась в пруду от горя.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1" y="592428"/>
            <a:ext cx="5076154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3000375"/>
            <a:ext cx="3333750" cy="3857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87842"/>
            <a:ext cx="8858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Montserrat"/>
              </a:rPr>
              <a:t>На портрете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« </a:t>
            </a:r>
            <a:r>
              <a:rPr lang="ru-RU" dirty="0" err="1">
                <a:solidFill>
                  <a:srgbClr val="111111"/>
                </a:solidFill>
                <a:latin typeface="Montserrat"/>
              </a:rPr>
              <a:t>А.С.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Montserrat"/>
              </a:rPr>
              <a:t>Пушкин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» 1827 год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Montserrat"/>
              </a:rPr>
              <a:t> изображен настоящим модником, он очень элегантно одет, на нем сюртук из черной ткани, выглядывает лишь воротник белой рубашки, и шикарный плащ с подкладкой в шотландскую клетку, единственный яркий элемент в картине. Считается, что этот плащ изображен не случайно, якобы это отсылка к шотландскому поэту-романтику Байрону, который был кумиром не только для Пушкина на его раннем этапе творчества, но и для самого Кипренского.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Montserrat"/>
              </a:rPr>
              <a:t>Лицо поэта на портрете необычайно одухотворено. Известно, что у Пушкина были африканские корни, и из-за этого он не считался красавцем, однако Кипренский изобразил его «арапское» лицо светлым и выразительным, у него ясные, чистые глаза, которые словно передают какую-то мысль, все выражение лица вызывает у смотрящего на портрет ощущение, будто в данный момент в голове у поэта созревает очередное гениальное произведение, которое принесет ему мировую известность. </a:t>
            </a:r>
          </a:p>
        </p:txBody>
      </p:sp>
    </p:spTree>
    <p:extLst>
      <p:ext uri="{BB962C8B-B14F-4D97-AF65-F5344CB8AC3E}">
        <p14:creationId xmlns:p14="http://schemas.microsoft.com/office/powerpoint/2010/main" val="401874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45" y="0"/>
            <a:ext cx="5620555" cy="3683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063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Istok Web"/>
              </a:rPr>
              <a:t>В 1803 году Кипренский был оставлен при Академии в качестве пенсионера. Сегодня мы назвали бы это аспирантурой. Через два года он участвовал в конкурсе на большую золотую медаль, выполнив программу «Дмитрий Донской по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Istok Web"/>
              </a:rPr>
              <a:t>одержании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stok Web"/>
              </a:rPr>
              <a:t> победы над Мамаем». В картине «Дмитрий Донской на Куликовом поле» изображен момент, когда изнемогающему от ран князю Дмитрию приносят весть о победе. Кипренский получил большую золотую медаль и был назначен к отправлению за границу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87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42" y="230745"/>
            <a:ext cx="4272902" cy="4315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Портрет наиболее известный как «Девочка в маковом венке с гвоздикой в руке» 1819 был написан в Италии с ребенка по имени Анна-Мария (</a:t>
            </a:r>
            <a:r>
              <a:rPr lang="ru-RU" sz="2400" dirty="0" err="1"/>
              <a:t>Мариучча</a:t>
            </a:r>
            <a:r>
              <a:rPr lang="ru-RU" sz="2400" dirty="0"/>
              <a:t>). Художник был искренне привязан к девочке, что в свое время вызвало множество слухов разного толка. Кипренский был вынужден вернуться на родину, но через семь лет вернулся в Рим и разыскал молодую девушку. Ради брака с </a:t>
            </a:r>
            <a:r>
              <a:rPr lang="ru-RU" sz="2400" dirty="0" err="1"/>
              <a:t>Мариуччей</a:t>
            </a:r>
            <a:r>
              <a:rPr lang="ru-RU" sz="2400" dirty="0"/>
              <a:t> Орест Кипренский принял католическую веру, однако, брак продлился недолго – через несколько месяцев после свадебного торжества художник скоропостижно скончался от воспаления легких.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505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46" y="269384"/>
            <a:ext cx="2484750" cy="2744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769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E1E"/>
                </a:solidFill>
                <a:latin typeface="Montserrat"/>
              </a:rPr>
              <a:t>Портрет, носящий название «Мечтательница»,  еще в 1912 году известный искусствовед, видевший картину в собрании князя Оболенского, с восторгом отзывался об этом живописном полотне Кипренского.                                                               Юная девушка сидит, облокотившись на руку. Перед ней открытая книга. Под впечатлением от прочитанного красавица подняла глаза, устремив взгляд в невидимые другим, прекрасные мечты. Образ девушки умиротворен, чист и естественен. Задумавшись, она кажется олицетворением светлых, девичьих дум о грядущем. Портрет «Мечтательница» поражает законченностью, зрелостью письма, мастерским владением искусством светотени и объема. В работе особенно заметны черты, характерные для каждого талантливого художника: искренность, живость и непосредственность в передаче образа. 1826-1827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23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256504"/>
            <a:ext cx="3048000" cy="30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8654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В этой картине художнику удалось в полной мере проявить свой талант виртуозного портретиста. Изображение мальчика очень реалистичное, объемное и яркое. У него в руках инструмент для обрезки растений и сбора винограда. Очевидно, в жаркий день он утомился от работы и решил немного передохнуть, облокотившись на невысокую стенку из дикого камня, полуразрушенную и поросшую мелкими цветущими растениями. У него очень красивые темные глаза и густые волосы, а юношеская нежность его кожи прекрасно передана мастером.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227442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E1E"/>
                </a:solidFill>
                <a:latin typeface="Montserrat"/>
              </a:rPr>
              <a:t>Юный возраст модели чувствуется и по его рукам. Они все еще красивой формы, без мозолей, не загрубевшие, тяжелый труд еще не сказался на их состоянии. Столь же виртуозно, как и внешность садовника, передана и фактура его одежды. Светлая рубашка из простого полотна не кажется грубой, потому что складки на закатанных рукавах выглядят мягкими, хорошо драпирующимися. Благодаря нежному и неяркому колориту и особой нежности изображения картина производит впечатление очень камерного, лирического изображения, радующего глаз каждого зрителя. Не зря это полотно, написанное в </a:t>
            </a:r>
            <a:r>
              <a:rPr lang="ru-RU" dirty="0">
                <a:latin typeface="Montserrat"/>
              </a:rPr>
              <a:t>Италии</a:t>
            </a:r>
            <a:r>
              <a:rPr lang="ru-RU" dirty="0">
                <a:solidFill>
                  <a:srgbClr val="1F1E1E"/>
                </a:solidFill>
                <a:latin typeface="Montserrat"/>
              </a:rPr>
              <a:t> и впервые показанное в </a:t>
            </a:r>
            <a:r>
              <a:rPr lang="ru-RU" dirty="0">
                <a:latin typeface="Montserrat"/>
              </a:rPr>
              <a:t>Петербурге</a:t>
            </a:r>
            <a:r>
              <a:rPr lang="ru-RU" dirty="0">
                <a:solidFill>
                  <a:srgbClr val="1F1E1E"/>
                </a:solidFill>
                <a:latin typeface="Montserrat"/>
              </a:rPr>
              <a:t>, оказало огромное влияние на современников художника. 1817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6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696" y="166352"/>
            <a:ext cx="3629025" cy="30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7" y="0"/>
            <a:ext cx="77960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ubuntu"/>
              </a:rPr>
              <a:t>Картина Ореста Адамовича Кипренского "Неаполитанские мальчики-рыбаки" написана маслом , в 1829 году. На этой картине изображены два скучающих мальчика , которые , судя по названию картины ,  рыбачат и ждут хорошего улова. Один из мальчиков одет в клетчатую голубую рубашку , у него черные кудрявые волосы и выглядит он лет на восемь-девять. Второй мальчик , который сидит рядом , выглядит старше , у него светлые кудрявые волосы , он одет в белую рубашку. Взгляд у этого мальчика тревожный , настороженный , но еще и уставший. Он держит темноволосого мальчика за плечо , а в другой руке его можно увидеть большую раковину. Картина написана и в теплых , и в холодных тонах , и все они гармонично сочетаются. Картина очень красивая.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03647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1069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Batang</vt:lpstr>
      <vt:lpstr>-apple-system</vt:lpstr>
      <vt:lpstr>Arial</vt:lpstr>
      <vt:lpstr>Istok Web</vt:lpstr>
      <vt:lpstr>Montserrat</vt:lpstr>
      <vt:lpstr>Roboto</vt:lpstr>
      <vt:lpstr>Trebuchet MS</vt:lpstr>
      <vt:lpstr>ubuntu</vt:lpstr>
      <vt:lpstr>Verdana</vt:lpstr>
      <vt:lpstr>Wingdings 3</vt:lpstr>
      <vt:lpstr>Аспект</vt:lpstr>
      <vt:lpstr>КИПРЕНСКИЙ ОРЕСТ АДАМОВИЧ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КИПРЕНСКИЙ ОРЕСТ АДАМОВИЧ</dc:title>
  <dc:creator>Пользователь</dc:creator>
  <cp:lastModifiedBy>андрей верховых</cp:lastModifiedBy>
  <cp:revision>15</cp:revision>
  <dcterms:created xsi:type="dcterms:W3CDTF">2023-02-21T08:34:27Z</dcterms:created>
  <dcterms:modified xsi:type="dcterms:W3CDTF">2023-04-20T10:41:27Z</dcterms:modified>
</cp:coreProperties>
</file>