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0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EB94D-F0D0-45C6-93C2-06320706C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719990-0A54-4C77-9A52-48C1772FB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813D4-DE95-4E9A-ADED-8BEDB4FA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415EB6-D35D-4787-B68C-4B31BD82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9D0048-6648-44A0-8A39-C202176C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5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90D1-3048-44C6-BAB3-F33350B8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FEA1E7-08AC-4D38-8111-BD27D92A0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F3DB80-C98B-41D3-BC95-72630196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DB6C7F-756F-492F-978B-0B15E5B0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9A742-2495-408A-926E-B560144B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D8A93C-5442-491C-BCEB-B755BC2C2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573258-3EBE-4234-A5C5-19D9FE54E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727BB-07F7-4827-B861-4BB62D28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CF8CE-66AE-4839-BDF3-BB6E60333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AD63F1-2CAC-4466-9742-1CE084BA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0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19DA0-A9C8-4E5D-BAB0-4EE7D77A0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9080D1-FB87-42BB-A914-6F92A0624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DAD89B-9FC9-4CCD-9BB5-C27B8A54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BC2D5B-2C68-406B-8405-12BC51866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601671-DEF4-4194-9044-8FD3DDC1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64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1C94D-063A-4631-9516-8D14F6DE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226E7-88FD-4900-BBDA-13AA6962A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59CDBB-CE99-49DC-996B-1798C0B68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B8318-05BE-41C1-9CAC-B7D3B3637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F1A619-F12A-47FD-863F-20CE5DE9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699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D174A-1F93-4B90-B4DC-4F99D259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46EED-547F-40E5-9D3C-F13486DA1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051A58-D125-41CB-BE9D-4DF315B25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5C8996-726A-42EE-8852-2750257B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03FE09-A54C-485B-9DAF-D80F6CD6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A334D9-D989-4983-A3FD-4718E535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1EFF9-7D59-4B3A-805B-E66E3BF1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DE593E-9DB3-4BFC-9009-2E9A8DFC5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0AB22B-7A0D-4148-A4D8-34C22309F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25F144-9AB0-486B-A687-F68348CB9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FF322A-D97C-4ECF-8C1A-B25B3CE5B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80001E-440B-4CED-8617-E06501FBB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5B5E33-2490-4F09-BBF3-892E334B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CEC88D-DF91-4ADA-9BE1-5474557E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45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9997D-0C3A-4050-8664-072EDC09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779D63-0772-48EA-B7A1-1F0C9D6F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0E5F2C-9167-4EEA-B256-F3FCE417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2D287A-D2FA-41C8-82A0-62A4794B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1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50B70B-8C3B-4777-94B2-D3502A9B8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E169C-0E23-4A2F-968B-FFC69E33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D50B26-81D2-4877-B003-80909BD3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42957-EEB6-4186-9060-8CC79238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15BF20-8F79-4EF6-B2F7-8BC80950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B04CFC-2DC2-44B3-B6CA-2AB92CE33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B4B61-5E41-40E2-AAB1-833BFBB1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368C40-E86C-4662-80AF-3BEDBD10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7D4D15-501B-47D2-8ECB-2B202FF9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0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52DC3-5F07-423D-925E-74F9B772D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7E8C5F-28E5-4E1D-A3D1-39997D189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BFF736-BD42-40E2-BF2E-D7A2EBD95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060F33-CAFA-42AB-88F9-CA67E223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F0D875-1524-4F64-93EA-D06225F3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33AA72-31A2-4ACC-8356-930B4CE2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33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CA432-5FA6-40BF-BCBA-7F2616AD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1A6439-92B7-4DF0-932E-94CD819AC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F33DB7-A643-45F8-8EDA-5283BACE7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C1419-950E-426C-9203-7D7B1BCF344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94CE06-9813-4378-98D7-30E06C8DE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5AFF16-056D-4922-B6E8-EDC3046C5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6270-6CE5-4B44-97E1-5B7F49A2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47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347DF-28A0-4C5A-8D84-9660875914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Миниатюра, портрет на камне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8A75D3-76AA-4AD3-8890-A815648A75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Подготовила: Верховых Анна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3710486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DB11D-2CCF-490A-8D5D-8F6253AF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5" y="240633"/>
            <a:ext cx="11261558" cy="1844842"/>
          </a:xfrm>
        </p:spPr>
        <p:txBody>
          <a:bodyPr>
            <a:normAutofit fontScale="90000"/>
          </a:bodyPr>
          <a:lstStyle/>
          <a:p>
            <a:r>
              <a:rPr lang="ru-RU" dirty="0"/>
              <a:t>Портретная миниатюра появилась в России во времена Петра I и стала развиваться как отдельный вид изобразительного искусства.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A9D7B6-EDCB-4B51-9FAB-940302B4F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571" y="1936341"/>
            <a:ext cx="7236124" cy="48173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3127B-96C2-4A63-B6D0-4E174AFCF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341"/>
            <a:ext cx="4458571" cy="492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9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D3644-398E-4EEC-932F-5FC881B2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2" y="365125"/>
            <a:ext cx="4305297" cy="5396483"/>
          </a:xfrm>
        </p:spPr>
        <p:txBody>
          <a:bodyPr>
            <a:normAutofit/>
          </a:bodyPr>
          <a:lstStyle/>
          <a:p>
            <a:r>
              <a:rPr lang="ru-RU" dirty="0"/>
              <a:t>Роспись на камне- это уникальная техника, так как она очень проста, понятна и доступна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6F1ED9A-2E7B-4A3C-A94E-F84AE7BFF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56786-4615-41B7-BB14-63F1209E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2452"/>
          </a:xfrm>
        </p:spPr>
        <p:txBody>
          <a:bodyPr/>
          <a:lstStyle/>
          <a:p>
            <a:pPr algn="ctr"/>
            <a:r>
              <a:rPr lang="ru-RU" dirty="0"/>
              <a:t>Первичный рисунок лучше делать карандашом большой мягкости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70CD583-AE43-476C-9EED-71583F12D3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09" y="2141537"/>
            <a:ext cx="71333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52146-01B5-4465-A016-2E39C7D3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1" y="372861"/>
            <a:ext cx="6312023" cy="5557421"/>
          </a:xfrm>
        </p:spPr>
        <p:txBody>
          <a:bodyPr>
            <a:normAutofit/>
          </a:bodyPr>
          <a:lstStyle/>
          <a:p>
            <a:r>
              <a:rPr lang="ru-RU" dirty="0"/>
              <a:t>Для работы в цвете лучше использовать акриловые краски, они создают глянцевую поверхность и не требуют покрытия лаком. После высыхания не смываются водой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FF28466-8D2B-4C4B-B59C-4C3E8A99B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174422" y="859654"/>
            <a:ext cx="6877232" cy="51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32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0B994-1D5A-4007-8E98-5E0A456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3" y="356247"/>
            <a:ext cx="3399408" cy="5716079"/>
          </a:xfrm>
        </p:spPr>
        <p:txBody>
          <a:bodyPr/>
          <a:lstStyle/>
          <a:p>
            <a:r>
              <a:rPr lang="ru-RU" dirty="0"/>
              <a:t>Созданные детьми портреты на камне выглядят удивительно и забавно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B47870-1471-467E-BC80-1DBD713F9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5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66D50-922E-4683-A3A4-A85E211E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365125"/>
            <a:ext cx="4411579" cy="6067759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080808"/>
                </a:solidFill>
                <a:effectLst/>
                <a:latin typeface="Arial" panose="020B0604020202020204" pitchFamily="34" charset="0"/>
              </a:rPr>
              <a:t>Миниатюра- </a:t>
            </a:r>
            <a:r>
              <a:rPr lang="ru-RU" b="0" i="0" dirty="0">
                <a:solidFill>
                  <a:srgbClr val="080808"/>
                </a:solidFill>
                <a:effectLst/>
                <a:latin typeface="Arial" panose="020B0604020202020204" pitchFamily="34" charset="0"/>
              </a:rPr>
              <a:t>маленькая картина до 5 см, нарисованная с ювелирной точностью.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B17BED-1625-4108-8D20-5FC0048D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358" y="3376862"/>
            <a:ext cx="3673642" cy="34811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6F5BD-3A91-4386-AFB3-BC7437E53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717" y="10246"/>
            <a:ext cx="7347284" cy="33666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4AC83D-629E-4E89-91DA-1C4C4927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17" y="3376861"/>
            <a:ext cx="3673642" cy="34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48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07EA4-6E8F-46B9-9717-0489D54D0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2" y="365125"/>
            <a:ext cx="5518484" cy="6147970"/>
          </a:xfrm>
        </p:spPr>
        <p:txBody>
          <a:bodyPr>
            <a:normAutofit/>
          </a:bodyPr>
          <a:lstStyle/>
          <a:p>
            <a:r>
              <a:rPr lang="ru-RU" dirty="0"/>
              <a:t>Создают миниатюры на бумаге, фарфоре, камне, дереве и других подходящих материалах. Часто рассмотреть все прорисованные детали можно только в лупу.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FC7F9E-B134-4D6C-89E5-DECB92A61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584" y="0"/>
            <a:ext cx="6742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8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435BE8F-F9C1-4859-B071-3E3402E67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154" y="2050742"/>
            <a:ext cx="4720701" cy="31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85A70-84A2-4566-A067-88274D54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08547"/>
            <a:ext cx="11662612" cy="1716506"/>
          </a:xfrm>
        </p:spPr>
        <p:txBody>
          <a:bodyPr>
            <a:normAutofit/>
          </a:bodyPr>
          <a:lstStyle/>
          <a:p>
            <a:r>
              <a:rPr lang="ru-RU" dirty="0"/>
              <a:t>Мини-картины помещали в медальоны,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871120-0D81-4250-82C6-7A9DA220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0742"/>
            <a:ext cx="4716848" cy="34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69AE29-BB53-4AFE-82F4-8E82CAE8D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198" y="3494117"/>
            <a:ext cx="4320466" cy="33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28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F063EB-E67A-4905-99F9-94C6872C0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711" y="1805334"/>
            <a:ext cx="4494577" cy="32473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E0BB6-567A-4844-8C2E-E4DF0887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12" y="18255"/>
            <a:ext cx="10515600" cy="1325563"/>
          </a:xfrm>
        </p:spPr>
        <p:txBody>
          <a:bodyPr/>
          <a:lstStyle/>
          <a:p>
            <a:r>
              <a:rPr lang="ru-RU" dirty="0"/>
              <a:t>украшали ими шкатулки,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33AD6B-9D99-4C9A-8621-76F5D39E7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288" y="3009288"/>
            <a:ext cx="3848712" cy="38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CDDC707-D401-4897-945A-24F654424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09288"/>
            <a:ext cx="3848712" cy="38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96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EC760-095B-4814-8C6E-5D3A3985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часы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CE71FE8-12D7-4394-8793-D79251BF96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92" y="0"/>
            <a:ext cx="6218808" cy="414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8ADF09D-7E9B-4962-88D4-2221D109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1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07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01AF5-1315-495F-8854-1CD3D21A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795" y="0"/>
            <a:ext cx="3243309" cy="1325563"/>
          </a:xfrm>
        </p:spPr>
        <p:txBody>
          <a:bodyPr/>
          <a:lstStyle/>
          <a:p>
            <a:pPr algn="r"/>
            <a:r>
              <a:rPr lang="ru-RU" dirty="0"/>
              <a:t>браслеты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72AD1D-01C5-43ED-8548-C241B6582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11" y="2506662"/>
            <a:ext cx="626728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CD688FE-C89E-44D6-83B7-8339B67B9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4258" cy="394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F4EE6C8-6C58-4C5D-B80C-52590C70D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0943"/>
            <a:ext cx="5954258" cy="396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7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FE0C1-75B8-4333-9ABD-4B180626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085" y="365125"/>
            <a:ext cx="2544024" cy="1325563"/>
          </a:xfrm>
        </p:spPr>
        <p:txBody>
          <a:bodyPr/>
          <a:lstStyle/>
          <a:p>
            <a:r>
              <a:rPr lang="ru-RU" dirty="0"/>
              <a:t>Роспись брошек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FA36AB2-FF0A-455B-ADE9-BF78B0B1E2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22A725F-2AB6-4E17-9AA4-B41F32D1D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2" y="0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B42734F-5E74-4EFA-9315-F3D80A9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90" y="3096285"/>
            <a:ext cx="5015620" cy="37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53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1BA35-664A-4BC8-B5C1-75240D201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30" y="31749"/>
            <a:ext cx="10515600" cy="1325563"/>
          </a:xfrm>
        </p:spPr>
        <p:txBody>
          <a:bodyPr/>
          <a:lstStyle/>
          <a:p>
            <a:r>
              <a:rPr lang="ru-RU" dirty="0"/>
              <a:t>и даже перстни.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B18A1A4-7107-43ED-ACBE-0EB1EF2EA1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15" y="0"/>
            <a:ext cx="5859685" cy="43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6F3B65-A89A-42B6-9E3B-EB5AD7120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57312"/>
            <a:ext cx="4846045" cy="5102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ABCB88-E4DA-450E-8171-AE6754975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488" y="2505079"/>
            <a:ext cx="4572396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137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54</TotalTime>
  <Words>139</Words>
  <Application>Microsoft Office PowerPoint</Application>
  <PresentationFormat>Широкоэкранный</PresentationFormat>
  <Paragraphs>15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Миниатюра, портрет на камне</vt:lpstr>
      <vt:lpstr>Миниатюра- маленькая картина до 5 см, нарисованная с ювелирной точностью.</vt:lpstr>
      <vt:lpstr>Создают миниатюры на бумаге, фарфоре, камне, дереве и других подходящих материалах. Часто рассмотреть все прорисованные детали можно только в лупу.</vt:lpstr>
      <vt:lpstr>Мини-картины помещали в медальоны, </vt:lpstr>
      <vt:lpstr>украшали ими шкатулки,</vt:lpstr>
      <vt:lpstr> часы </vt:lpstr>
      <vt:lpstr>браслеты </vt:lpstr>
      <vt:lpstr>Роспись брошек</vt:lpstr>
      <vt:lpstr>и даже перстни.</vt:lpstr>
      <vt:lpstr>Портретная миниатюра появилась в России во времена Петра I и стала развиваться как отдельный вид изобразительного искусства.</vt:lpstr>
      <vt:lpstr>Роспись на камне- это уникальная техника, так как она очень проста, понятна и доступна</vt:lpstr>
      <vt:lpstr>Первичный рисунок лучше делать карандашом большой мягкости</vt:lpstr>
      <vt:lpstr>Для работы в цвете лучше использовать акриловые краски, они создают глянцевую поверхность и не требуют покрытия лаком. После высыхания не смываются водой</vt:lpstr>
      <vt:lpstr>Созданные детьми портреты на камне выглядят удивительно и забавно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верховых</dc:creator>
  <cp:lastModifiedBy>андрей верховых</cp:lastModifiedBy>
  <cp:revision>8</cp:revision>
  <dcterms:created xsi:type="dcterms:W3CDTF">2020-09-04T13:15:25Z</dcterms:created>
  <dcterms:modified xsi:type="dcterms:W3CDTF">2020-10-23T10:58:16Z</dcterms:modified>
</cp:coreProperties>
</file>