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2" r:id="rId2"/>
    <p:sldId id="273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333989-E32F-49F6-8E03-5556C1CD403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76D8A6-11CF-411B-B5DA-9F1EBDF6E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skystvo.ru/istoricheskiy-zhanr/ser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8629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Пейзаж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преподаватель ДШИ им. А.К. </a:t>
            </a:r>
            <a:r>
              <a:rPr lang="ru-RU" dirty="0" err="1" smtClean="0"/>
              <a:t>Лядова</a:t>
            </a:r>
            <a:r>
              <a:rPr lang="ru-RU" dirty="0" smtClean="0"/>
              <a:t> Верховых  Анна Викторовна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37148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Героический  пейзаж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на котором </a:t>
            </a:r>
            <a:r>
              <a:rPr lang="ru-RU" sz="35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изображаются </a:t>
            </a:r>
            <a:r>
              <a:rPr lang="ru-RU" sz="3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высокие скалистые горы, могучие деревья, спокойная гладь вод и на этом фоне – мифические герои и боги. </a:t>
            </a:r>
          </a:p>
        </p:txBody>
      </p:sp>
      <p:pic>
        <p:nvPicPr>
          <p:cNvPr id="2050" name="Picture 2" descr="http://young.rzd.ru/dbmm/images/41/4080/38247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965701"/>
            <a:ext cx="4176607" cy="25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altairegion22.ru/upload/medialibrary/fe0/chevalkov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4728"/>
            <a:ext cx="4786346" cy="360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862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40324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Исторический  пейзаж.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пейзажном жанре находят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воплощение исторические события, о которых напоминают изображенные архитектурные и скульптурные памятники, связанные с этими событиями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skystvo.ru/wp-content/ser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38717"/>
            <a:ext cx="4429124" cy="341928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artchive.ru/res/media/img/ox800/work/aed/359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3150636"/>
            <a:ext cx="4500594" cy="370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9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Эпический  пейзаж –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величавые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картины природы, полные внутренней силы, особой значимости и бесстрастного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спокойствия.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s1.wikipaintings.org/images/isaac-levitan/lake-r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19" y="3412799"/>
            <a:ext cx="4176465" cy="293098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artofrus.ru/wp-content/uploads/2010/10/ivan-shishkin-sosnovyjj-bor-machtovyjj-les-v-vyatskojj-guberni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421697"/>
            <a:ext cx="4104302" cy="292208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8023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302433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Романтический  пейзаж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Грозовые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тучи, клубящиеся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облака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мрачные закаты, буйство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ветра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пейзаже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порой запечатлевается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бунтарское  начало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несогласие с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существующим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вещей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стремление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подняться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над  обыденным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изменить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его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6" name="Picture 4" descr="http://t1.gstatic.com/images?q=tbn:ANd9GcSX15jLg0alwJLBWO3THDifuZpOKwYnIETSD7xTMSsalNWdY69I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644" y="3617640"/>
            <a:ext cx="41973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fotohomka.ru/images/Dec/17/be3a65a9bcd3b33cdd3bcded817afa07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39717"/>
            <a:ext cx="4286247" cy="341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2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3362"/>
            <a:ext cx="8856984" cy="39157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Пейзаж  настроения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 нём отражены чувства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тоски,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грусти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или тихой радости. Стремление найти в различных состояниях природы соответствие человеческим переживаниям и настроениям придало пейзажу лирическую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окраску.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155575" y="-17907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%D1%81%D0%B5%D0%B7%D0%BE%D0%BD%D1%8B-%D0%B3%D0%BE%D0%B4%D0%B0.%D1%80%D1%84/sites/default/files/Savrasov_Grachi_Prileteli.jpg"/>
          <p:cNvSpPr>
            <a:spLocks noChangeAspect="1" noChangeArrowheads="1"/>
          </p:cNvSpPr>
          <p:nvPr/>
        </p:nvSpPr>
        <p:spPr bwMode="auto">
          <a:xfrm>
            <a:off x="307975" y="-16383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611" y="3429000"/>
            <a:ext cx="2460257" cy="321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s://img1.liveinternet.ru/images/attach/c/8/99/756/99756465_osenniepeyzazhiDozhdlivuyyosenniy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06257"/>
            <a:ext cx="2786049" cy="3451742"/>
          </a:xfrm>
          <a:prstGeom prst="rect">
            <a:avLst/>
          </a:prstGeom>
          <a:noFill/>
        </p:spPr>
      </p:pic>
      <p:pic>
        <p:nvPicPr>
          <p:cNvPr id="16388" name="Picture 4" descr="https://s020.radikal.ru/i704/1603/da/a525b9ad1d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4" y="3929090"/>
            <a:ext cx="3905245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36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Пейзаж-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1879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жанр изобразительного искусства, в котором основным предметом изображения является природа</a:t>
            </a:r>
            <a:endParaRPr lang="ru-RU" dirty="0"/>
          </a:p>
        </p:txBody>
      </p:sp>
      <p:pic>
        <p:nvPicPr>
          <p:cNvPr id="1026" name="Picture 2" descr="http://moarrr.su/images/2015/12/08/279/%D0%9A%D1%80%D0%B0%D1%81%D0%B8%D0%B2%D1%8B%D0%B5-%D0%BA%D0%B0%D1%80%D1%82%D0%B8%D0%BD%D0%BA%D0%B8-%D0%90%D1%80%D1%82-%D0%9F%D1%80%D0%B8%D1%80%D0%BE%D0%B4%D0%B0-%D1%80%D0%B5%D0%BA%D0%B0-%D0%BA%D0%BE%D1%81%D1%82%D1%91%D1%80-337431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5421"/>
            <a:ext cx="4643438" cy="3482579"/>
          </a:xfrm>
          <a:prstGeom prst="rect">
            <a:avLst/>
          </a:prstGeom>
          <a:noFill/>
        </p:spPr>
      </p:pic>
      <p:pic>
        <p:nvPicPr>
          <p:cNvPr id="1030" name="Picture 6" descr="http://www.kartinkijane.ru/pic/201412/1920x1200/kartinkijane.ru-75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500562" cy="3857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52928" cy="3456384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kern="0" dirty="0" smtClean="0">
                <a:solidFill>
                  <a:srgbClr val="000000"/>
                </a:solidFill>
                <a:latin typeface="Comic Sans MS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00042"/>
            <a:ext cx="8568952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36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 пейзажа: </a:t>
            </a:r>
            <a:endParaRPr lang="ru-RU" sz="3600" b="1" kern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ru-RU" sz="3600" b="1" kern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Архитектурный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индустриальный пейзажи.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Сельский и городской пейзаж.</a:t>
            </a:r>
          </a:p>
          <a:p>
            <a:pPr marL="533400" lvl="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AutoNum type="arabicPeriod"/>
            </a:pPr>
            <a:r>
              <a:rPr lang="ru-RU" sz="2800" b="1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Морской </a:t>
            </a:r>
            <a:r>
              <a:rPr lang="ru-RU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речной пейзажи.</a:t>
            </a:r>
          </a:p>
        </p:txBody>
      </p:sp>
      <p:pic>
        <p:nvPicPr>
          <p:cNvPr id="3074" name="Picture 2" descr="http://oboi.fatal.ru/wallpapers/3d_landscapes/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59" y="3933055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aler.ru/pictures/32099/1600x1200/Fantasticheskij-pejzazh-7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2822" y="3933056"/>
            <a:ext cx="3589103" cy="269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85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Архитектурный пейзаж –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близок к городскому пейзажу, но здесь художник больше внимания обращает на изображение памятников архитектуры в синтезе с окружающей средой.</a:t>
            </a:r>
          </a:p>
        </p:txBody>
      </p:sp>
      <p:pic>
        <p:nvPicPr>
          <p:cNvPr id="6146" name="Picture 2" descr="http://arch-grafika.ru/_nw/1/894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949198"/>
            <a:ext cx="3071802" cy="39088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gogetart.art/images/foto/7/arhitektyra-pejz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12" y="2992119"/>
            <a:ext cx="5429288" cy="3865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97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Сельский  пейзаж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отражает 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поэзию деревенского быта, его естественную связь с окружающей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природой. 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okartinke.com/uploads/shop/icons/4fd8743081b9901153427be178bd27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4563117" cy="3075995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www.1zoom.ru/big2/703/270768-frede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3143248"/>
            <a:ext cx="4357718" cy="3268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748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Городской  пейзаж -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изображает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организованную человеком пространственную среду – здания, улицы, проспекты, площади, набережные, парки. </a:t>
            </a:r>
          </a:p>
        </p:txBody>
      </p:sp>
      <p:pic>
        <p:nvPicPr>
          <p:cNvPr id="5122" name="Picture 2" descr="http://www.arttrans.com.ua/imageproduct/1196/Lisitsyn_Sergey_Town_Landscape_in_Venice_oil_painting_art_gallery_prints_poster_Ukraine_gallery_ukrainian_artist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785099"/>
            <a:ext cx="3910964" cy="3072901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азрешение картинок от 600x499px до 1200x1825px   1200x898  Kal Gajoum художник из Триполи, Ливия, в настоящее время проживает в Британской Колумбии, Квебеке, Канада. Его интерес к искусст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55484"/>
            <a:ext cx="5214942" cy="390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1140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2664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Индустриальный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пейзаж -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роль и значение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созидателя, строителя заводов, фабрик,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электростанций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вокзалов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мостов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nat-geo.ru/upload/iblock/dd5/dd5e8a84ce8b172780c6f6074d380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4188695" cy="2786058"/>
          </a:xfrm>
          <a:prstGeom prst="rect">
            <a:avLst/>
          </a:prstGeom>
          <a:noFill/>
        </p:spPr>
      </p:pic>
      <p:pic>
        <p:nvPicPr>
          <p:cNvPr id="23556" name="Picture 4" descr="http://mmk.ru/upload/iblock/b83/punypklmxipiaa%20hvkuvrqhiurbjlfpzuknszxelvmb%20dnblimfeev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548" y="3857628"/>
            <a:ext cx="4871452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21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66" y="260648"/>
            <a:ext cx="8671822" cy="3096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Морской  пейзаж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45720" indent="0">
              <a:buNone/>
            </a:pP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Марина (от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ru-RU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marinus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морской) – один из видов пейзажа, объектом изображения которого является море. Марина  рассказывает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красоте то </a:t>
            </a:r>
            <a:r>
              <a:rPr lang="ru-RU" sz="3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спокойного, </a:t>
            </a:r>
            <a:r>
              <a:rPr lang="ru-RU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 бурного моря.</a:t>
            </a:r>
          </a:p>
        </p:txBody>
      </p:sp>
      <p:pic>
        <p:nvPicPr>
          <p:cNvPr id="8194" name="Picture 2" descr="http://t0.gstatic.com/images?q=tbn:ANd9GcQzvKcMNh1q3o-RbQ5jP6Jd0xSrqFWVo7aU4wFi_8QMRS6OkUZ8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66" y="3068960"/>
            <a:ext cx="3993738" cy="2768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hoto.7ya.ru/7ya-photo/2010/10/16/12871772725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0998" y="3068960"/>
            <a:ext cx="3903490" cy="310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ic.academic.ru/pictures/wiki/files/65/Aivazovsky,_Brig_Mercury_Attacked_by_Two_Turkish_Ships_1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31767" y="4630079"/>
            <a:ext cx="3303583" cy="208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3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31520"/>
            <a:ext cx="7848872" cy="2913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пейзажа по характеру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пять видов характера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пейзажа:  </a:t>
            </a:r>
          </a:p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героический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исторический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эпический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романтический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пейзаж </a:t>
            </a: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пейзаж настроения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100portret.ru/images/aut7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7698" y="1916832"/>
            <a:ext cx="3853266" cy="264281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miart.ru/forum/uploads/post-13922-11879844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501966"/>
            <a:ext cx="2952328" cy="2086807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iujVRRfIfdhR6-00kUxUbp7AQx-f_mjfFBWwVGUt3AqU8FsVEI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4694730"/>
            <a:ext cx="2016224" cy="199089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4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322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Пейзаж</vt:lpstr>
      <vt:lpstr>Пейзаж-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Андрей</cp:lastModifiedBy>
  <cp:revision>36</cp:revision>
  <dcterms:created xsi:type="dcterms:W3CDTF">2013-02-18T09:36:50Z</dcterms:created>
  <dcterms:modified xsi:type="dcterms:W3CDTF">2018-03-28T11:02:50Z</dcterms:modified>
</cp:coreProperties>
</file>