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9" r:id="rId2"/>
  </p:sldMasterIdLst>
  <p:sldIdLst>
    <p:sldId id="265" r:id="rId3"/>
    <p:sldId id="270" r:id="rId4"/>
    <p:sldId id="260" r:id="rId5"/>
    <p:sldId id="285" r:id="rId6"/>
    <p:sldId id="296" r:id="rId7"/>
    <p:sldId id="292" r:id="rId8"/>
    <p:sldId id="279" r:id="rId9"/>
    <p:sldId id="281" r:id="rId10"/>
    <p:sldId id="297" r:id="rId11"/>
    <p:sldId id="298" r:id="rId12"/>
    <p:sldId id="299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33" autoAdjust="0"/>
  </p:normalViewPr>
  <p:slideViewPr>
    <p:cSldViewPr>
      <p:cViewPr varScale="1">
        <p:scale>
          <a:sx n="91" d="100"/>
          <a:sy n="9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57733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7734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457735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57736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7737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7738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57739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7740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7741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57742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7743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7744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774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774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16552D-4274-42F3-8E16-85742859F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autoUpdateAnimBg="0"/>
      <p:bldP spid="457731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7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77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E7F0-4947-4CA4-B6AC-DCA8053BA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25EB4-353F-40F9-9F44-C4B040FF6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2FF63-C757-499C-B08F-20F160D32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5014-9E25-4310-A5B5-AC539EED9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C15C0-EF63-4A64-9DD6-84982175D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7552-DD4C-4524-8BE5-BD1958A4DA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E2EA-8AAB-42E7-A083-25C74E3A8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1953E-F6FD-4933-A36B-BAB0D5C4B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FF431-9BF6-45D8-8AC6-406D22DCF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E3D3-8B83-4CAF-BFFC-07BBC4294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24A4-5DFC-4EDD-A5BE-58A045AD8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5CF2-FAEE-4C5C-AE48-9ED4B5169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11008-1B56-4F05-82FF-F20318EDB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1FF78-4286-4CAA-8F35-7E15E59C3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E916-4E4A-4AE0-8DC8-124E87F1D6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5EAF1-B29E-4FB9-BD53-13589AA7C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41EF6-D9E3-4D7D-8BB9-2C62DC071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64AAC-1979-4158-9D99-888D21508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A447-C499-4032-BAF0-258C37DAC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D255B-B237-43D1-A436-DA3FE812D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1D92-D480-424D-BCB2-4800FC143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247E5ECE-F9F0-4676-87BE-EA733EB5D5D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5671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56712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6713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45671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56715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6716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671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56718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6719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6720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56721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6722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6723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56724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6725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BB0A6-5E61-40DA-B3D8-7AD9445E83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8" name="Picture 6" descr="img8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358775"/>
            <a:ext cx="6140450" cy="5997575"/>
          </a:xfrm>
          <a:prstGeom prst="rect">
            <a:avLst/>
          </a:prstGeom>
          <a:noFill/>
        </p:spPr>
      </p:pic>
      <p:sp>
        <p:nvSpPr>
          <p:cNvPr id="371720" name="WordArt 8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328930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Monotype Corsiva"/>
              </a:rPr>
              <a:t>Золотая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Monotype Corsiva"/>
              </a:rPr>
              <a:t>хохлома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Monotype Corsiv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 &quot;Листочки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4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2" name="Picture 4" descr="img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3465512" cy="566737"/>
          </a:xfrm>
          <a:prstGeom prst="rect">
            <a:avLst/>
          </a:prstGeom>
          <a:noFill/>
        </p:spPr>
      </p:pic>
      <p:pic>
        <p:nvPicPr>
          <p:cNvPr id="421893" name="Picture 5" descr="img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068638"/>
            <a:ext cx="3151187" cy="850900"/>
          </a:xfrm>
          <a:prstGeom prst="rect">
            <a:avLst/>
          </a:prstGeom>
          <a:noFill/>
        </p:spPr>
      </p:pic>
      <p:pic>
        <p:nvPicPr>
          <p:cNvPr id="421894" name="Picture 6" descr="img5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365625"/>
            <a:ext cx="3230562" cy="552450"/>
          </a:xfrm>
          <a:prstGeom prst="rect">
            <a:avLst/>
          </a:prstGeom>
          <a:noFill/>
        </p:spPr>
      </p:pic>
      <p:pic>
        <p:nvPicPr>
          <p:cNvPr id="421895" name="Picture 7" descr="img5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373688"/>
            <a:ext cx="3246437" cy="804862"/>
          </a:xfrm>
          <a:prstGeom prst="rect">
            <a:avLst/>
          </a:prstGeom>
          <a:noFill/>
        </p:spPr>
      </p:pic>
      <p:pic>
        <p:nvPicPr>
          <p:cNvPr id="421896" name="Picture 8" descr="img5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916113"/>
            <a:ext cx="3498850" cy="612775"/>
          </a:xfrm>
          <a:prstGeom prst="rect">
            <a:avLst/>
          </a:prstGeom>
          <a:noFill/>
        </p:spPr>
      </p:pic>
      <p:pic>
        <p:nvPicPr>
          <p:cNvPr id="421897" name="Picture 9" descr="img5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924175"/>
            <a:ext cx="3484562" cy="865188"/>
          </a:xfrm>
          <a:prstGeom prst="rect">
            <a:avLst/>
          </a:prstGeom>
          <a:noFill/>
        </p:spPr>
      </p:pic>
      <p:pic>
        <p:nvPicPr>
          <p:cNvPr id="421898" name="Picture 10" descr="img5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4365625"/>
            <a:ext cx="3514725" cy="630238"/>
          </a:xfrm>
          <a:prstGeom prst="rect">
            <a:avLst/>
          </a:prstGeom>
          <a:noFill/>
        </p:spPr>
      </p:pic>
      <p:pic>
        <p:nvPicPr>
          <p:cNvPr id="421900" name="Picture 12" descr="img5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5589588"/>
            <a:ext cx="3529013" cy="503237"/>
          </a:xfrm>
          <a:prstGeom prst="rect">
            <a:avLst/>
          </a:prstGeom>
          <a:noFill/>
        </p:spPr>
      </p:pic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1763713" y="476250"/>
            <a:ext cx="676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ЭЛЕМЕНТЫ ХОХЛОМСКОЙ                  </a:t>
            </a:r>
          </a:p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               РОСПИСИ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l="-1631" t="8072" b="6436"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6516688" y="5805488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«Кудрина»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2" name="Picture 4" descr="hohl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5219700" y="260350"/>
            <a:ext cx="3673475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2400" b="1"/>
              <a:t>Родилось искусство Хохломы в середине 17 века в крестьянском быту заволжских деревень.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2400" b="1"/>
              <a:t>Искусству этому уже более  300 лет, а оно, как и раньше, остается самым известным, доступным и любимым народным промыслом России.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6" name="Picture 4" descr="img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4259262" cy="4292600"/>
          </a:xfrm>
          <a:prstGeom prst="rect">
            <a:avLst/>
          </a:prstGeom>
          <a:noFill/>
        </p:spPr>
      </p:pic>
      <p:pic>
        <p:nvPicPr>
          <p:cNvPr id="366599" name="Picture 7" descr="img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7238" y="2060575"/>
            <a:ext cx="468313" cy="2420938"/>
          </a:xfrm>
          <a:prstGeom prst="rect">
            <a:avLst/>
          </a:prstGeom>
          <a:noFill/>
        </p:spPr>
      </p:pic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900113" y="549275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Название   промысла  связано  со  старинным торговым  селом  Хохлома,  куда  из  окрестных деревень  свозили  на  продажу  расписную посуду. </a:t>
            </a: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5003800" y="4005263"/>
            <a:ext cx="352901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Местные  жители говорят  по –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- волжски – Хохлома, ударяя  на  первый слог.</a:t>
            </a:r>
          </a:p>
        </p:txBody>
      </p:sp>
      <p:pic>
        <p:nvPicPr>
          <p:cNvPr id="366604" name="Picture 12" descr="img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213" y="4365625"/>
            <a:ext cx="468313" cy="2492375"/>
          </a:xfrm>
          <a:prstGeom prst="rect">
            <a:avLst/>
          </a:prstGeom>
          <a:noFill/>
        </p:spPr>
      </p:pic>
      <p:pic>
        <p:nvPicPr>
          <p:cNvPr id="366606" name="Picture 14" descr="img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2775" y="0"/>
            <a:ext cx="468312" cy="2060575"/>
          </a:xfrm>
          <a:prstGeom prst="rect">
            <a:avLst/>
          </a:prstGeom>
          <a:noFill/>
        </p:spPr>
      </p:pic>
      <p:sp>
        <p:nvSpPr>
          <p:cNvPr id="366608" name="Rectangle 16"/>
          <p:cNvSpPr>
            <a:spLocks noChangeArrowheads="1"/>
          </p:cNvSpPr>
          <p:nvPr/>
        </p:nvSpPr>
        <p:spPr bwMode="auto">
          <a:xfrm>
            <a:off x="395288" y="2133600"/>
            <a:ext cx="144462" cy="237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2" grpId="0"/>
      <p:bldP spid="3666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0_453_288_190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2714390" cy="2714390"/>
          </a:xfrm>
          <a:prstGeom prst="rect">
            <a:avLst/>
          </a:prstGeom>
        </p:spPr>
      </p:pic>
      <p:pic>
        <p:nvPicPr>
          <p:cNvPr id="8" name="Рисунок 7" descr="539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12830">
            <a:off x="2616604" y="973538"/>
            <a:ext cx="2297872" cy="2297872"/>
          </a:xfrm>
          <a:prstGeom prst="rect">
            <a:avLst/>
          </a:prstGeom>
        </p:spPr>
      </p:pic>
      <p:pic>
        <p:nvPicPr>
          <p:cNvPr id="9" name="Рисунок 8" descr="images_c.a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929066"/>
            <a:ext cx="2452698" cy="2452698"/>
          </a:xfrm>
          <a:prstGeom prst="rect">
            <a:avLst/>
          </a:prstGeom>
        </p:spPr>
      </p:pic>
      <p:pic>
        <p:nvPicPr>
          <p:cNvPr id="10" name="Рисунок 9" descr="184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785794"/>
            <a:ext cx="3048008" cy="507493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2812E-6 C -0.00156 0.00069 -0.0033 0.00069 -0.00469 0.00185 C -0.00695 0.00347 -0.00834 0.00671 -0.01077 0.00809 C -0.01372 0.00971 -0.01684 0.00948 -0.01997 0.01017 C -0.02205 0.01434 -0.02413 0.01827 -0.02622 0.02243 C -0.02726 0.02451 -0.02917 0.02868 -0.02917 0.02868 C -0.03125 0.03908 -0.03056 0.04602 -0.02622 0.05527 C -0.02344 0.07007 -0.01719 0.07424 -0.00764 0.08187 C 0.00416 0.08117 0.01614 0.0821 0.02778 0.07979 C 0.03455 0.0784 0.03993 0.05735 0.03993 0.05735 C 0.04653 0.02266 0.04045 0.00763 0.0184 -0.00208 C 0.01475 -0.00046 0.01302 0.00046 0.0092 0.00185 C 0.00503 0.00324 -0.00313 0.00601 -0.00313 0.00601 C -0.01233 0.01457 -0.01025 0.02498 -0.00156 0.03261 C 0.00364 0.03191 0.00903 0.03307 0.01389 0.03076 C 0.01545 0.03006 0.01614 0.02636 0.01545 0.02451 C 0.01441 0.02174 0.00781 0.02243 0.00625 0.02243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12766E-7 C -0.00643 0.00209 -0.00643 0.0007 -0.01077 0.0081 C -0.01303 0.01203 -0.01685 0.02036 -0.01685 0.02036 C -0.01372 0.03909 -0.00574 0.03238 0.00763 0.03076 C 0.00919 0.02868 0.01128 0.02706 0.01232 0.02452 C 0.01388 0.02082 0.01544 0.01226 0.01544 0.01226 C 0.01371 -0.01063 0.01579 -0.00786 0.00312 -0.01642 C -0.00626 -0.01549 -0.01633 -0.0178 -0.02466 -0.01225 C -0.0297 -0.00902 -0.03664 0.01296 -0.03855 0.02036 C -0.03751 0.03099 -0.03838 0.03678 -0.03386 0.0451 C -0.03265 0.04741 -0.03108 0.04973 -0.02917 0.05111 C -0.0264 0.0532 -0.01997 0.05528 -0.01997 0.05528 C -0.00713 0.05458 0.00555 0.0532 0.01839 0.0532 " pathEditMode="relative" ptsTypes="fffff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 0.08325 C 0.22518 0.07955 0.22552 0.07562 0.22448 0.07308 C 0.22223 0.06521 0.21615 0.05851 0.21285 0.05481 C 0.21111 0.05272 0.20747 0.04972 0.20747 0.05018 C 0.2 0.05249 0.19479 0.05989 0.1875 0.06244 C 0.18368 0.06637 0.17761 0.07608 0.17396 0.08325 C 0.16875 0.07331 0.16667 0.05943 0.16025 0.05481 C 0.15191 0.05596 0.13907 0.05411 0.13056 0.06244 C 0.12639 0.07123 0.12257 0.07331 0.11771 0.07793 C 0.1099 0.07562 0.10834 0.07539 0.10243 0.06521 C 0.1007 0.06197 0.09688 0.05481 0.09688 0.05504 C 0.09393 0.04232 0.09132 0.03677 0.08611 0.03191 C 0.08368 0.0326 0.08108 0.03214 0.07882 0.03445 C 0.06545 0.04764 0.07882 0.03931 0.07066 0.05249 C 0.06945 0.05411 0.06823 0.05388 0.06702 0.05481 C 0.06615 0.05527 0.06528 0.05596 0.06424 0.05735 C 0.05973 0.06475 0.05955 0.06637 0.05625 0.07539 C 0.05261 0.07446 0.04879 0.07562 0.04532 0.07308 C 0.04306 0.07123 0.04028 0.05642 0.0382 0.05249 C 0.03351 0.03307 0.02969 0.04 0.02101 0.04185 C 0.0132 0.04926 0.0257 0.03792 0.01198 0.04717 C 0.01007 0.04833 0.00643 0.05249 0.00643 0.05272 C -0.00139 0.06799 0.00278 0.06406 -0.00538 0.06776 C -0.00868 0.07446 -0.00677 0.07308 -0.01059 0.07308 " pathEditMode="relative" rAng="0" ptsTypes="fffff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-0.21323 C -0.06927 -0.15402 -0.07761 -0.09181 -0.06302 -0.03492 C -0.0592 -0.02012 -0.05799 -0.00902 -0.05087 0.00393 C -0.05035 0.00625 -0.04879 0.01619 -0.04462 0.01434 C -0.04219 0.01318 -0.04167 0.00879 -0.04011 0.00602 C -0.0342 -0.01688 -0.0375 -0.00092 -0.03542 -0.03908 C -0.03386 -0.06845 -0.03177 -0.09829 -0.02778 -0.12719 C -0.02622 -0.16073 -0.02795 -0.19472 -0.02309 -0.22756 C -0.0224 -0.23288 -0.01771 -0.23543 -0.01545 -0.23982 C -0.0059 -0.22155 -0.01372 -0.23867 -0.01077 -0.19079 C -0.01042 -0.18386 -0.00851 -0.17715 -0.00764 -0.17021 C -0.00712 -0.11332 -0.04271 -2.22017E-6 1.94444E-6 -2.22017E-6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60752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7" name="Picture 5" descr="img5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4648200" cy="1878012"/>
          </a:xfrm>
          <a:prstGeom prst="rect">
            <a:avLst/>
          </a:prstGeom>
          <a:noFill/>
        </p:spPr>
      </p:pic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Разнообразие хохломской росписи делится  на «верховое» и «фоновое письмо.</a:t>
            </a:r>
          </a:p>
        </p:txBody>
      </p:sp>
      <p:pic>
        <p:nvPicPr>
          <p:cNvPr id="448519" name="Picture 7" descr="img5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57563"/>
            <a:ext cx="3340100" cy="1466850"/>
          </a:xfrm>
          <a:prstGeom prst="rect">
            <a:avLst/>
          </a:prstGeom>
          <a:noFill/>
        </p:spPr>
      </p:pic>
      <p:pic>
        <p:nvPicPr>
          <p:cNvPr id="448520" name="Picture 8" descr="img5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357563"/>
            <a:ext cx="3340100" cy="1466850"/>
          </a:xfrm>
          <a:prstGeom prst="rect">
            <a:avLst/>
          </a:prstGeom>
          <a:noFill/>
        </p:spPr>
      </p:pic>
      <p:pic>
        <p:nvPicPr>
          <p:cNvPr id="448521" name="Picture 9" descr="img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013325"/>
            <a:ext cx="4806950" cy="1544638"/>
          </a:xfrm>
          <a:prstGeom prst="rect">
            <a:avLst/>
          </a:prstGeom>
          <a:noFill/>
        </p:spPr>
      </p:pic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5508625" y="17732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Верховое  письмо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6300788" y="3789363"/>
            <a:ext cx="215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Фоновое письмо</a:t>
            </a:r>
          </a:p>
        </p:txBody>
      </p:sp>
      <p:sp>
        <p:nvSpPr>
          <p:cNvPr id="448524" name="Text Box 12"/>
          <p:cNvSpPr txBox="1">
            <a:spLocks noChangeArrowheads="1"/>
          </p:cNvSpPr>
          <p:nvPr/>
        </p:nvSpPr>
        <p:spPr bwMode="auto">
          <a:xfrm>
            <a:off x="5580063" y="5300663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Разновидность  фонового  письма – « кудрина»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16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/>
      <p:bldP spid="448522" grpId="0"/>
      <p:bldP spid="448523" grpId="0"/>
      <p:bldP spid="4485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8" name="Picture 4" descr="img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7596188" cy="4302125"/>
          </a:xfrm>
          <a:prstGeom prst="rect">
            <a:avLst/>
          </a:prstGeom>
          <a:noFill/>
        </p:spPr>
      </p:pic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25990" name="Picture 6" descr="img5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9588"/>
            <a:ext cx="4643438" cy="1268412"/>
          </a:xfrm>
          <a:prstGeom prst="rect">
            <a:avLst/>
          </a:prstGeom>
          <a:noFill/>
        </p:spPr>
      </p:pic>
      <p:pic>
        <p:nvPicPr>
          <p:cNvPr id="425991" name="Picture 7" descr="img5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589588"/>
            <a:ext cx="4648200" cy="1268412"/>
          </a:xfrm>
          <a:prstGeom prst="rect">
            <a:avLst/>
          </a:prstGeom>
          <a:noFill/>
        </p:spPr>
      </p:pic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ВЕРХОВЫМ</a:t>
            </a: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2484438" y="333375"/>
            <a:ext cx="6659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письмо называется потому, что золоченая поверхность не закрашивается, а по ней, по верху, наносится рисунок.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3" grpId="0"/>
      <p:bldP spid="4259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6" name="Picture 4" descr="img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2505075" cy="2255838"/>
          </a:xfrm>
          <a:prstGeom prst="rect">
            <a:avLst/>
          </a:prstGeom>
          <a:noFill/>
        </p:spPr>
      </p:pic>
      <p:pic>
        <p:nvPicPr>
          <p:cNvPr id="428037" name="Picture 5" descr="img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05038"/>
            <a:ext cx="2441575" cy="2335212"/>
          </a:xfrm>
          <a:prstGeom prst="rect">
            <a:avLst/>
          </a:prstGeom>
          <a:noFill/>
        </p:spPr>
      </p:pic>
      <p:pic>
        <p:nvPicPr>
          <p:cNvPr id="428038" name="Picture 6" descr="img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644900"/>
            <a:ext cx="2441575" cy="2713038"/>
          </a:xfrm>
          <a:prstGeom prst="rect">
            <a:avLst/>
          </a:prstGeom>
          <a:noFill/>
        </p:spPr>
      </p:pic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468313" y="443706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Последовательность выполнения  росписи  «под  фон».</a:t>
            </a:r>
          </a:p>
        </p:txBody>
      </p:sp>
      <p:pic>
        <p:nvPicPr>
          <p:cNvPr id="428041" name="Picture 9" descr="img5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0" y="5876925"/>
            <a:ext cx="3340100" cy="981075"/>
          </a:xfrm>
          <a:prstGeom prst="rect">
            <a:avLst/>
          </a:prstGeom>
          <a:noFill/>
        </p:spPr>
      </p:pic>
      <p:pic>
        <p:nvPicPr>
          <p:cNvPr id="428042" name="Picture 10" descr="img5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5876925"/>
            <a:ext cx="3340100" cy="981075"/>
          </a:xfrm>
          <a:prstGeom prst="rect">
            <a:avLst/>
          </a:prstGeom>
          <a:noFill/>
        </p:spPr>
      </p:pic>
      <p:pic>
        <p:nvPicPr>
          <p:cNvPr id="428043" name="Picture 11" descr="img5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76925"/>
            <a:ext cx="3340100" cy="981075"/>
          </a:xfrm>
          <a:prstGeom prst="rect">
            <a:avLst/>
          </a:prstGeom>
          <a:noFill/>
        </p:spPr>
      </p:pic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250825" y="26035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ФОНОВОЕ  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2124075" y="260350"/>
            <a:ext cx="6769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письмо  -  на полуду (серебряный фон) наносят контуры будущих листьев, цветов, ягод. Пространство по наружной стороне контурных линий закрашивается</a:t>
            </a: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5292725" y="1700213"/>
            <a:ext cx="3851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черной или красной краской – происходит заливка фона, а затем  расцвечивание элементов рисунка.</a:t>
            </a:r>
            <a:r>
              <a:rPr lang="ru-RU" sz="1800"/>
              <a:t>	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0" grpId="0"/>
      <p:bldP spid="428044" grpId="0"/>
      <p:bldP spid="428045" grpId="0"/>
      <p:bldP spid="4280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2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Хохломская роспись">
  <a:themeElements>
    <a:clrScheme name="Хохломская роспись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Хохломская роспис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охломская рос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охломская рос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охломская рос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охломская рос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охломская рос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охломская рос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охломская рос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174</Words>
  <Application>Microsoft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Selling a Product or Service</vt:lpstr>
      <vt:lpstr>Хохломская роспись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Танечка</cp:lastModifiedBy>
  <cp:revision>13</cp:revision>
  <cp:lastPrinted>1601-01-01T00:00:00Z</cp:lastPrinted>
  <dcterms:created xsi:type="dcterms:W3CDTF">2008-12-24T16:02:23Z</dcterms:created>
  <dcterms:modified xsi:type="dcterms:W3CDTF">2013-01-20T11:07:25Z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